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</p:sldMasterIdLst>
  <p:notesMasterIdLst>
    <p:notesMasterId r:id="rId11"/>
  </p:notesMasterIdLst>
  <p:sldIdLst>
    <p:sldId id="2147474960" r:id="rId3"/>
    <p:sldId id="2147474968" r:id="rId4"/>
    <p:sldId id="2147474961" r:id="rId5"/>
    <p:sldId id="2147474970" r:id="rId6"/>
    <p:sldId id="2147474965" r:id="rId7"/>
    <p:sldId id="2147474966" r:id="rId8"/>
    <p:sldId id="2147474969" r:id="rId9"/>
    <p:sldId id="2147474959" r:id="rId10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2DE7EC78-4F24-4472-8EF8-D38D258E77AC}">
          <p14:sldIdLst>
            <p14:sldId id="2147474960"/>
            <p14:sldId id="2147474968"/>
            <p14:sldId id="2147474961"/>
            <p14:sldId id="2147474970"/>
            <p14:sldId id="2147474965"/>
            <p14:sldId id="2147474966"/>
            <p14:sldId id="2147474969"/>
            <p14:sldId id="2147474959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A0CA6900-383E-5EE8-A52B-7950F0659D27}" name="Mitsuaki Aoyagi (青柳 充顕) / ＣＱＭ．Ｊ" initials="MA" userId="S::m3-aoyagi@hhc.eisai.co.jp::b07a0024-269e-419d-af73-93946bfc7c59" providerId="AD"/>
  <p188:author id="{EE8B2B49-9C7C-79CF-9FEE-A937D14D1675}" name="Nishimura,Shinichi (MED QM) NBI-JP-T" initials="SN" userId="S::shinichi.nishimura@boehringer-ingelheim.com::ddf0b8b0-40df-4d4b-b1e3-92c8ae0b3b3e" providerId="AD"/>
  <p188:author id="{A9A19452-B0FF-6156-08D0-65524F577DEF}" name="Sumi, Machiko(CQQA)角 真智子" initials="角" userId="S::machiko.sumi@shionogi.co.jp::834cdbeb-d3eb-4bba-947e-a7712a9c5dc8" providerId="AD"/>
  <p188:author id="{15247F64-37B1-A156-C963-F84EF9C2569E}" name=" " initials=" " userId=" " providerId="None"/>
  <p188:author id="{66CCD284-5653-A1A2-412D-F645F38E3FB5}" name="FUNAKI CHIHARU / 船木 千春" initials="FC/船千" userId="FUNAKI CHIHARU / 船木 千春" providerId="None"/>
  <p188:author id="{1F7EE997-6286-A965-72E9-FD02728599AF}" name="Seiji Yamashita" initials="SY" userId="S::yamashita_seiji@lilly.com::2126dde9-e41c-4f3e-a16a-a24aae5dad61" providerId="AD"/>
  <p188:author id="{9C824CB8-5DF7-75AA-ED3F-EB488FE055E4}" name="Yoshitake Fujioka" initials="1" userId="Yoshitake Fujioka" providerId="None"/>
  <p188:author id="{2A75C0CA-359E-72D8-4351-911D032D33E7}" name="Watanabe, Yoko" initials="YW" userId="S::yoko.watanabe@takeda.com::f5e0809a-6b4f-4399-94f2-f4d090e50ffa" providerId="AD"/>
  <p188:author id="{97DFACCC-67EB-A358-498D-1D4BEBD3A2D5}" name="Yoshikazu Suzuki" initials="YS" userId="S::yoshikazu.suzuki@biogen.com::8757b7e9-d36c-4d4c-8168-f77c41b34864" providerId="AD"/>
  <p188:author id="{58F4D1E0-CE79-0525-EEB6-0D47F352017E}" name="Aoshima,Takehiko 青島竹彦(臨床プロセス戦略部)" initials="TA" userId="S::117501@chugai.biz::87ad3bd8-c7ed-4cf2-b40f-7dc6937589b5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66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808C63C-DE32-4CF1-97B6-50AE7E08C074}" v="8" dt="2026-04-20T13:25:05.49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88030" autoAdjust="0"/>
  </p:normalViewPr>
  <p:slideViewPr>
    <p:cSldViewPr snapToGrid="0">
      <p:cViewPr varScale="1">
        <p:scale>
          <a:sx n="57" d="100"/>
          <a:sy n="57" d="100"/>
        </p:scale>
        <p:origin x="900" y="2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Yoshikazu Suzuki" userId="8757b7e9-d36c-4d4c-8168-f77c41b34864" providerId="ADAL" clId="{966296BA-A54E-4F15-A23C-98820990F81B}"/>
    <pc:docChg chg="undo custSel modSld">
      <pc:chgData name="Yoshikazu Suzuki" userId="8757b7e9-d36c-4d4c-8168-f77c41b34864" providerId="ADAL" clId="{966296BA-A54E-4F15-A23C-98820990F81B}" dt="2026-04-20T13:25:05.499" v="64"/>
      <pc:docMkLst>
        <pc:docMk/>
      </pc:docMkLst>
      <pc:sldChg chg="addSp modSp mod modAnim">
        <pc:chgData name="Yoshikazu Suzuki" userId="8757b7e9-d36c-4d4c-8168-f77c41b34864" providerId="ADAL" clId="{966296BA-A54E-4F15-A23C-98820990F81B}" dt="2026-04-19T01:06:16.052" v="52" actId="20577"/>
        <pc:sldMkLst>
          <pc:docMk/>
          <pc:sldMk cId="3906626992" sldId="2147474959"/>
        </pc:sldMkLst>
        <pc:spChg chg="mod">
          <ac:chgData name="Yoshikazu Suzuki" userId="8757b7e9-d36c-4d4c-8168-f77c41b34864" providerId="ADAL" clId="{966296BA-A54E-4F15-A23C-98820990F81B}" dt="2026-04-19T01:06:16.052" v="52" actId="20577"/>
          <ac:spMkLst>
            <pc:docMk/>
            <pc:sldMk cId="3906626992" sldId="2147474959"/>
            <ac:spMk id="3" creationId="{8B67D3FC-38B9-7CCC-1FEB-33164834EA6D}"/>
          </ac:spMkLst>
        </pc:spChg>
        <pc:picChg chg="add mod">
          <ac:chgData name="Yoshikazu Suzuki" userId="8757b7e9-d36c-4d4c-8168-f77c41b34864" providerId="ADAL" clId="{966296BA-A54E-4F15-A23C-98820990F81B}" dt="2026-04-15T02:35:15.199" v="22"/>
          <ac:picMkLst>
            <pc:docMk/>
            <pc:sldMk cId="3906626992" sldId="2147474959"/>
            <ac:picMk id="5" creationId="{E77E8D47-31D0-8E21-9628-A819FB8E2083}"/>
          </ac:picMkLst>
        </pc:picChg>
      </pc:sldChg>
      <pc:sldChg chg="modAnim">
        <pc:chgData name="Yoshikazu Suzuki" userId="8757b7e9-d36c-4d4c-8168-f77c41b34864" providerId="ADAL" clId="{966296BA-A54E-4F15-A23C-98820990F81B}" dt="2026-04-15T02:35:26.518" v="25"/>
        <pc:sldMkLst>
          <pc:docMk/>
          <pc:sldMk cId="2172376610" sldId="2147474960"/>
        </pc:sldMkLst>
      </pc:sldChg>
      <pc:sldChg chg="addSp modSp modAnim">
        <pc:chgData name="Yoshikazu Suzuki" userId="8757b7e9-d36c-4d4c-8168-f77c41b34864" providerId="ADAL" clId="{966296BA-A54E-4F15-A23C-98820990F81B}" dt="2026-04-15T02:35:34.729" v="28"/>
        <pc:sldMkLst>
          <pc:docMk/>
          <pc:sldMk cId="1574524857" sldId="2147474961"/>
        </pc:sldMkLst>
        <pc:picChg chg="add mod">
          <ac:chgData name="Yoshikazu Suzuki" userId="8757b7e9-d36c-4d4c-8168-f77c41b34864" providerId="ADAL" clId="{966296BA-A54E-4F15-A23C-98820990F81B}" dt="2026-04-15T02:34:48.477" v="17"/>
          <ac:picMkLst>
            <pc:docMk/>
            <pc:sldMk cId="1574524857" sldId="2147474961"/>
            <ac:picMk id="3" creationId="{1CD4AFD1-270E-750C-9FFE-B9B5C8AD0F28}"/>
          </ac:picMkLst>
        </pc:picChg>
      </pc:sldChg>
      <pc:sldChg chg="addSp delSp modSp mod delAnim modAnim">
        <pc:chgData name="Yoshikazu Suzuki" userId="8757b7e9-d36c-4d4c-8168-f77c41b34864" providerId="ADAL" clId="{966296BA-A54E-4F15-A23C-98820990F81B}" dt="2026-04-20T13:25:05.499" v="64"/>
        <pc:sldMkLst>
          <pc:docMk/>
          <pc:sldMk cId="191357279" sldId="2147474965"/>
        </pc:sldMkLst>
        <pc:picChg chg="add del mod">
          <ac:chgData name="Yoshikazu Suzuki" userId="8757b7e9-d36c-4d4c-8168-f77c41b34864" providerId="ADAL" clId="{966296BA-A54E-4F15-A23C-98820990F81B}" dt="2026-04-20T13:24:16.100" v="56" actId="478"/>
          <ac:picMkLst>
            <pc:docMk/>
            <pc:sldMk cId="191357279" sldId="2147474965"/>
            <ac:picMk id="10" creationId="{3C835882-91C7-205A-40DF-14C5D034BEB2}"/>
          </ac:picMkLst>
        </pc:picChg>
        <pc:picChg chg="add mod">
          <ac:chgData name="Yoshikazu Suzuki" userId="8757b7e9-d36c-4d4c-8168-f77c41b34864" providerId="ADAL" clId="{966296BA-A54E-4F15-A23C-98820990F81B}" dt="2026-04-20T13:24:47.600" v="58"/>
          <ac:picMkLst>
            <pc:docMk/>
            <pc:sldMk cId="191357279" sldId="2147474965"/>
            <ac:picMk id="14" creationId="{27199AE0-5180-8022-189E-B8C1B0BF4612}"/>
          </ac:picMkLst>
        </pc:picChg>
      </pc:sldChg>
      <pc:sldChg chg="addSp modSp modAnim modNotesTx">
        <pc:chgData name="Yoshikazu Suzuki" userId="8757b7e9-d36c-4d4c-8168-f77c41b34864" providerId="ADAL" clId="{966296BA-A54E-4F15-A23C-98820990F81B}" dt="2026-04-19T01:06:21.066" v="53" actId="6549"/>
        <pc:sldMkLst>
          <pc:docMk/>
          <pc:sldMk cId="1214689252" sldId="2147474966"/>
        </pc:sldMkLst>
        <pc:picChg chg="add mod">
          <ac:chgData name="Yoshikazu Suzuki" userId="8757b7e9-d36c-4d4c-8168-f77c41b34864" providerId="ADAL" clId="{966296BA-A54E-4F15-A23C-98820990F81B}" dt="2026-04-15T02:35:04.826" v="20"/>
          <ac:picMkLst>
            <pc:docMk/>
            <pc:sldMk cId="1214689252" sldId="2147474966"/>
            <ac:picMk id="7" creationId="{B2F5098E-403E-1638-8F82-81C83C29E8A8}"/>
          </ac:picMkLst>
        </pc:picChg>
      </pc:sldChg>
      <pc:sldChg chg="addSp modSp modAnim">
        <pc:chgData name="Yoshikazu Suzuki" userId="8757b7e9-d36c-4d4c-8168-f77c41b34864" providerId="ADAL" clId="{966296BA-A54E-4F15-A23C-98820990F81B}" dt="2026-04-15T02:37:19.395" v="46"/>
        <pc:sldMkLst>
          <pc:docMk/>
          <pc:sldMk cId="1938807231" sldId="2147474968"/>
        </pc:sldMkLst>
        <pc:picChg chg="add mod">
          <ac:chgData name="Yoshikazu Suzuki" userId="8757b7e9-d36c-4d4c-8168-f77c41b34864" providerId="ADAL" clId="{966296BA-A54E-4F15-A23C-98820990F81B}" dt="2026-04-15T02:34:43.762" v="16"/>
          <ac:picMkLst>
            <pc:docMk/>
            <pc:sldMk cId="1938807231" sldId="2147474968"/>
            <ac:picMk id="6" creationId="{16F535AD-F083-B3E7-5B2A-336F5772CE4D}"/>
          </ac:picMkLst>
        </pc:picChg>
      </pc:sldChg>
      <pc:sldChg chg="addSp modSp modAnim">
        <pc:chgData name="Yoshikazu Suzuki" userId="8757b7e9-d36c-4d4c-8168-f77c41b34864" providerId="ADAL" clId="{966296BA-A54E-4F15-A23C-98820990F81B}" dt="2026-04-15T02:36:05.980" v="40"/>
        <pc:sldMkLst>
          <pc:docMk/>
          <pc:sldMk cId="3786185962" sldId="2147474969"/>
        </pc:sldMkLst>
        <pc:picChg chg="add mod">
          <ac:chgData name="Yoshikazu Suzuki" userId="8757b7e9-d36c-4d4c-8168-f77c41b34864" providerId="ADAL" clId="{966296BA-A54E-4F15-A23C-98820990F81B}" dt="2026-04-15T02:35:10.785" v="21"/>
          <ac:picMkLst>
            <pc:docMk/>
            <pc:sldMk cId="3786185962" sldId="2147474969"/>
            <ac:picMk id="9" creationId="{CC8A5A8D-72D5-298B-9E08-13B74EA0820F}"/>
          </ac:picMkLst>
        </pc:picChg>
      </pc:sldChg>
      <pc:sldChg chg="addSp delSp modSp mod delAnim modAnim modNotesTx">
        <pc:chgData name="Yoshikazu Suzuki" userId="8757b7e9-d36c-4d4c-8168-f77c41b34864" providerId="ADAL" clId="{966296BA-A54E-4F15-A23C-98820990F81B}" dt="2026-04-20T13:24:59.378" v="61"/>
        <pc:sldMkLst>
          <pc:docMk/>
          <pc:sldMk cId="3073291631" sldId="2147474970"/>
        </pc:sldMkLst>
        <pc:picChg chg="add del mod">
          <ac:chgData name="Yoshikazu Suzuki" userId="8757b7e9-d36c-4d4c-8168-f77c41b34864" providerId="ADAL" clId="{966296BA-A54E-4F15-A23C-98820990F81B}" dt="2026-04-20T13:24:13.693" v="55" actId="478"/>
          <ac:picMkLst>
            <pc:docMk/>
            <pc:sldMk cId="3073291631" sldId="2147474970"/>
            <ac:picMk id="6" creationId="{88FBDC24-272E-26D7-92F8-0F7F3C2183C7}"/>
          </ac:picMkLst>
        </pc:picChg>
        <pc:picChg chg="add mod">
          <ac:chgData name="Yoshikazu Suzuki" userId="8757b7e9-d36c-4d4c-8168-f77c41b34864" providerId="ADAL" clId="{966296BA-A54E-4F15-A23C-98820990F81B}" dt="2026-04-20T13:24:40.670" v="57"/>
          <ac:picMkLst>
            <pc:docMk/>
            <pc:sldMk cId="3073291631" sldId="2147474970"/>
            <ac:picMk id="7" creationId="{79F86DC8-08E9-C212-E710-3A8C45012D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4871A-18DF-41AC-9452-0003A1C7A08D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B1C066-C22B-45CC-A5BF-C5ACFC941A6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826838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D5888D-43B0-4CC2-AD9A-158A0324EEEF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11603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1C066-C22B-45CC-A5BF-C5ACFC941A69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9353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1C066-C22B-45CC-A5BF-C5ACFC941A6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60013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1C066-C22B-45CC-A5BF-C5ACFC941A6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84806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B1C066-C22B-45CC-A5BF-C5ACFC941A69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918291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B1C066-C22B-45CC-A5BF-C5ACFC941A69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723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11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4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3.png"/><Relationship Id="rId4" Type="http://schemas.openxmlformats.org/officeDocument/2006/relationships/image" Target="../media/image14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emf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368623-6171-137F-54B2-913D9B78E0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5A2FD7AA-1FC8-63A8-5764-3D1724E46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19DAFAB-43D1-9B97-48FE-1981EB897B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53009746-8DD7-A2C5-88B5-EF4C1E068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F1EED6F-A3CE-C138-8904-7BE773000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61312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0F196A-8872-8300-8765-AC12DDECA1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ED7511A-D94E-13FB-30B7-11D0390A61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22DE020-C5FF-6B58-D640-DABDEC21D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2A69ED7-FA4E-52BF-DBAC-3F99E4DBB6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8A77994-1ACA-B857-FB16-9AC195B989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2515503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DB020825-A360-7031-4D5F-310280A9FB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C231092-329A-CED7-9C45-1F1F7D354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30EB3EA8-746B-84C6-BD48-899D3082A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8506181-7DD9-9970-5804-FB65E3FE5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8C8BCAE-02F9-28F4-1678-32F8A5AB0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376346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表紙_和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60DFA577-BD60-4727-878B-9F86C9E6D1E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551614"/>
            <a:ext cx="12192000" cy="333375"/>
            <a:chOff x="0" y="0"/>
            <a:chExt cx="5760" cy="210"/>
          </a:xfrm>
        </p:grpSpPr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026FDE22-3F94-4A3C-A5BB-49EF9A8C72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210"/>
            </a:xfrm>
            <a:prstGeom prst="rect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/>
            </a:p>
          </p:txBody>
        </p:sp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7A8B47A9-2A3B-4C7E-8192-BA30351B2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4"/>
              <a:ext cx="5760" cy="46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/>
            </a:p>
          </p:txBody>
        </p:sp>
      </p:grpSp>
      <p:sp>
        <p:nvSpPr>
          <p:cNvPr id="5" name="Rectangle 6">
            <a:extLst>
              <a:ext uri="{FF2B5EF4-FFF2-40B4-BE49-F238E27FC236}">
                <a16:creationId xmlns:a16="http://schemas.microsoft.com/office/drawing/2014/main" id="{F274F961-341A-4805-919A-9B05CB2210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333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66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solidFill>
                <a:srgbClr val="0000CC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204136D-7F7B-46D5-9A01-5F400169C7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1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CC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endParaRPr lang="ja-JP" altLang="en-US"/>
          </a:p>
        </p:txBody>
      </p:sp>
      <p:sp>
        <p:nvSpPr>
          <p:cNvPr id="8" name="Line 12">
            <a:extLst>
              <a:ext uri="{FF2B5EF4-FFF2-40B4-BE49-F238E27FC236}">
                <a16:creationId xmlns:a16="http://schemas.microsoft.com/office/drawing/2014/main" id="{A8AE7607-C735-4A54-BA4C-9899D4519816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2063752" y="3716338"/>
            <a:ext cx="7969249" cy="0"/>
          </a:xfrm>
          <a:prstGeom prst="line">
            <a:avLst/>
          </a:prstGeom>
          <a:noFill/>
          <a:ln w="38100">
            <a:solidFill>
              <a:srgbClr val="3366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ja-JP" altLang="en-US"/>
          </a:p>
        </p:txBody>
      </p:sp>
      <p:sp>
        <p:nvSpPr>
          <p:cNvPr id="9" name="スライド番号プレースホルダー 5">
            <a:extLst>
              <a:ext uri="{FF2B5EF4-FFF2-40B4-BE49-F238E27FC236}">
                <a16:creationId xmlns:a16="http://schemas.microsoft.com/office/drawing/2014/main" id="{FB702758-F65D-41A2-96A7-33795012A3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 lIns="0" tIns="0" rIns="0" bIns="0"/>
          <a:lstStyle>
            <a:lvl1pPr>
              <a:defRPr sz="800">
                <a:solidFill>
                  <a:srgbClr val="636672"/>
                </a:solidFill>
              </a:defRPr>
            </a:lvl1pPr>
          </a:lstStyle>
          <a:p>
            <a:pPr>
              <a:defRPr/>
            </a:pPr>
            <a:fld id="{7F1BDF60-FC1B-4281-ABB0-1016719EF97C}" type="slidenum">
              <a:rPr lang="en-US" altLang="ja-JP"/>
              <a:pPr>
                <a:defRPr/>
              </a:pPr>
              <a:t>‹#›</a:t>
            </a:fld>
            <a:endParaRPr lang="ja-JP" altLang="en-US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40EB0C7F-1E37-3E56-E342-81A5C4AA8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80"/>
            <a:ext cx="8429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9729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本文_和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>
            <a:extLst>
              <a:ext uri="{FF2B5EF4-FFF2-40B4-BE49-F238E27FC236}">
                <a16:creationId xmlns:a16="http://schemas.microsoft.com/office/drawing/2014/main" id="{B76F2049-0276-413D-B88E-C5DDF12FAF2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0" y="6551614"/>
            <a:ext cx="12192000" cy="333375"/>
            <a:chOff x="0" y="0"/>
            <a:chExt cx="5760" cy="210"/>
          </a:xfrm>
        </p:grpSpPr>
        <p:sp>
          <p:nvSpPr>
            <p:cNvPr id="3" name="Rectangle 10">
              <a:extLst>
                <a:ext uri="{FF2B5EF4-FFF2-40B4-BE49-F238E27FC236}">
                  <a16:creationId xmlns:a16="http://schemas.microsoft.com/office/drawing/2014/main" id="{8A464A9D-FB09-4FF9-BADA-A0627B66A4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0"/>
              <a:ext cx="5760" cy="210"/>
            </a:xfrm>
            <a:prstGeom prst="rect">
              <a:avLst/>
            </a:prstGeom>
            <a:gradFill rotWithShape="1">
              <a:gsLst>
                <a:gs pos="0">
                  <a:srgbClr val="3366FF"/>
                </a:gs>
                <a:gs pos="100000">
                  <a:srgbClr val="FFFFFF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/>
            </a:p>
          </p:txBody>
        </p:sp>
        <p:sp>
          <p:nvSpPr>
            <p:cNvPr id="4" name="Rectangle 11">
              <a:extLst>
                <a:ext uri="{FF2B5EF4-FFF2-40B4-BE49-F238E27FC236}">
                  <a16:creationId xmlns:a16="http://schemas.microsoft.com/office/drawing/2014/main" id="{977ECBFC-95CF-4C64-B48B-93EC38C079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0" y="164"/>
              <a:ext cx="5760" cy="46"/>
            </a:xfrm>
            <a:prstGeom prst="rect">
              <a:avLst/>
            </a:prstGeom>
            <a:gradFill rotWithShape="1">
              <a:gsLst>
                <a:gs pos="0">
                  <a:srgbClr val="0000CC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</p:spPr>
          <p:txBody>
            <a:bodyPr wrap="none" anchor="ctr"/>
            <a:lstStyle>
              <a:lvl1pPr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1pPr>
              <a:lvl2pPr marL="742950" indent="-28575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2pPr>
              <a:lvl3pPr marL="11430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3pPr>
              <a:lvl4pPr marL="16002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4pPr>
              <a:lvl5pPr marL="2057400" indent="-228600" eaLnBrk="0" hangingPunct="0"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kumimoji="1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50" charset="-128"/>
                </a:defRPr>
              </a:lvl9pPr>
            </a:lstStyle>
            <a:p>
              <a:pPr eaLnBrk="1" hangingPunct="1">
                <a:defRPr/>
              </a:pPr>
              <a:endParaRPr lang="ja-JP" altLang="en-US"/>
            </a:p>
          </p:txBody>
        </p:sp>
      </p:grpSp>
      <p:sp>
        <p:nvSpPr>
          <p:cNvPr id="5" name="Rectangle 6">
            <a:extLst>
              <a:ext uri="{FF2B5EF4-FFF2-40B4-BE49-F238E27FC236}">
                <a16:creationId xmlns:a16="http://schemas.microsoft.com/office/drawing/2014/main" id="{60C258D8-C27D-4719-9AC6-0C5A45BE6D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"/>
            <a:ext cx="12192000" cy="33337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3366FF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endParaRPr lang="ja-JP" altLang="en-US">
              <a:solidFill>
                <a:srgbClr val="0000CC"/>
              </a:solidFill>
            </a:endParaRPr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7E114283-22DB-4F51-B3FA-19885ED2B7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1438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0000CC"/>
              </a:gs>
            </a:gsLst>
            <a:lin ang="0" scaled="1"/>
          </a:gradFill>
          <a:ln>
            <a:noFill/>
          </a:ln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50" charset="-128"/>
              </a:defRPr>
            </a:lvl9pPr>
          </a:lstStyle>
          <a:p>
            <a:pPr eaLnBrk="1" hangingPunct="1">
              <a:defRPr/>
            </a:pPr>
            <a:endParaRPr lang="ja-JP" altLang="en-US"/>
          </a:p>
        </p:txBody>
      </p:sp>
      <p:sp>
        <p:nvSpPr>
          <p:cNvPr id="8" name="スライド番号プレースホルダー 5">
            <a:extLst>
              <a:ext uri="{FF2B5EF4-FFF2-40B4-BE49-F238E27FC236}">
                <a16:creationId xmlns:a16="http://schemas.microsoft.com/office/drawing/2014/main" id="{27069E02-217A-4CF4-BDC8-CA7DC46A31F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 lIns="0" tIns="0" rIns="0" bIns="0"/>
          <a:lstStyle>
            <a:lvl1pPr>
              <a:defRPr sz="800">
                <a:solidFill>
                  <a:srgbClr val="636672"/>
                </a:solidFill>
              </a:defRPr>
            </a:lvl1pPr>
          </a:lstStyle>
          <a:p>
            <a:pPr>
              <a:defRPr/>
            </a:pPr>
            <a:fld id="{D8D03551-CC82-4D90-83BE-0EABF2630667}" type="slidenum">
              <a:rPr lang="en-US" altLang="ja-JP"/>
              <a:pPr>
                <a:defRPr/>
              </a:pPr>
              <a:t>‹#›</a:t>
            </a:fld>
            <a:endParaRPr lang="ja-JP" altLang="en-US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5B1D71AC-CA29-50D5-F2F5-08C4A33B7D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7180"/>
            <a:ext cx="842963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6122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 userDrawn="1"/>
        </p:nvGrpSpPr>
        <p:grpSpPr>
          <a:xfrm>
            <a:off x="0" y="-16"/>
            <a:ext cx="12198096" cy="6496427"/>
            <a:chOff x="0" y="-16"/>
            <a:chExt cx="12198096" cy="6496427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94656"/>
              <a:ext cx="12198096" cy="4801755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 userDrawn="1"/>
          </p:nvSpPr>
          <p:spPr>
            <a:xfrm>
              <a:off x="425449" y="-16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13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  <p:pic>
          <p:nvPicPr>
            <p:cNvPr id="15" name="Picture 14" descr="color waves for title 1.png"/>
            <p:cNvPicPr>
              <a:picLocks noChangeAspect="1"/>
            </p:cNvPicPr>
            <p:nvPr userDrawn="1"/>
          </p:nvPicPr>
          <p:blipFill rotWithShape="1">
            <a:blip r:embed="rId5" cstate="print"/>
            <a:srcRect r="242"/>
            <a:stretch/>
          </p:blipFill>
          <p:spPr>
            <a:xfrm>
              <a:off x="425452" y="3714348"/>
              <a:ext cx="11764308" cy="859538"/>
            </a:xfrm>
            <a:prstGeom prst="rect">
              <a:avLst/>
            </a:prstGeom>
          </p:spPr>
        </p:pic>
      </p:grpSp>
      <p:sp>
        <p:nvSpPr>
          <p:cNvPr id="3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848" y="5334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0936" y="4456090"/>
            <a:ext cx="7729728" cy="811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8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0848" y="6096000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10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0848" y="6262468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613394601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0848" y="5334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18" name="Title 1"/>
          <p:cNvSpPr>
            <a:spLocks noGrp="1"/>
          </p:cNvSpPr>
          <p:nvPr>
            <p:ph type="ctrTitle" hasCustomPrompt="1"/>
          </p:nvPr>
        </p:nvSpPr>
        <p:spPr>
          <a:xfrm>
            <a:off x="740936" y="4456090"/>
            <a:ext cx="7729728" cy="811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9" name="Text Placeholder 27"/>
          <p:cNvSpPr>
            <a:spLocks noGrp="1"/>
          </p:cNvSpPr>
          <p:nvPr>
            <p:ph type="body" sz="quarter" idx="10" hasCustomPrompt="1"/>
          </p:nvPr>
        </p:nvSpPr>
        <p:spPr>
          <a:xfrm>
            <a:off x="750848" y="6096000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20" name="Text Placeholder 27"/>
          <p:cNvSpPr>
            <a:spLocks noGrp="1"/>
          </p:cNvSpPr>
          <p:nvPr>
            <p:ph type="body" sz="quarter" idx="11" hasCustomPrompt="1"/>
          </p:nvPr>
        </p:nvSpPr>
        <p:spPr>
          <a:xfrm>
            <a:off x="750848" y="6262468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  <p:grpSp>
        <p:nvGrpSpPr>
          <p:cNvPr id="3" name="Group 2"/>
          <p:cNvGrpSpPr/>
          <p:nvPr userDrawn="1"/>
        </p:nvGrpSpPr>
        <p:grpSpPr>
          <a:xfrm>
            <a:off x="0" y="-16"/>
            <a:ext cx="12198096" cy="4573902"/>
            <a:chOff x="0" y="-16"/>
            <a:chExt cx="12198096" cy="4573902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89079"/>
              <a:ext cx="12198096" cy="2767011"/>
            </a:xfrm>
            <a:prstGeom prst="rect">
              <a:avLst/>
            </a:prstGeom>
          </p:spPr>
        </p:pic>
        <p:sp>
          <p:nvSpPr>
            <p:cNvPr id="25" name="Rectangle 24"/>
            <p:cNvSpPr/>
            <p:nvPr userDrawn="1"/>
          </p:nvSpPr>
          <p:spPr>
            <a:xfrm>
              <a:off x="425450" y="-16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22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  <p:pic>
          <p:nvPicPr>
            <p:cNvPr id="27" name="Picture 26" descr="color waves for title 1.png"/>
            <p:cNvPicPr>
              <a:picLocks noChangeAspect="1"/>
            </p:cNvPicPr>
            <p:nvPr userDrawn="1"/>
          </p:nvPicPr>
          <p:blipFill rotWithShape="1">
            <a:blip r:embed="rId5" cstate="print"/>
            <a:srcRect r="242"/>
            <a:stretch/>
          </p:blipFill>
          <p:spPr>
            <a:xfrm>
              <a:off x="425452" y="3714348"/>
              <a:ext cx="11764308" cy="8595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84354570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 userDrawn="1"/>
        </p:nvGrpSpPr>
        <p:grpSpPr>
          <a:xfrm>
            <a:off x="0" y="-5244"/>
            <a:ext cx="12198096" cy="6464578"/>
            <a:chOff x="0" y="-5244"/>
            <a:chExt cx="12198096" cy="6464578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694656"/>
              <a:ext cx="12198096" cy="4543081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 userDrawn="1"/>
          </p:nvSpPr>
          <p:spPr>
            <a:xfrm>
              <a:off x="425455" y="-5244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color waves for title 3.png"/>
            <p:cNvPicPr>
              <a:picLocks noChangeAspect="1"/>
            </p:cNvPicPr>
            <p:nvPr userDrawn="1"/>
          </p:nvPicPr>
          <p:blipFill rotWithShape="1">
            <a:blip r:embed="rId3" cstate="print"/>
            <a:srcRect l="-53" r="322"/>
            <a:stretch/>
          </p:blipFill>
          <p:spPr>
            <a:xfrm>
              <a:off x="0" y="5298959"/>
              <a:ext cx="12189759" cy="1160375"/>
            </a:xfrm>
            <a:prstGeom prst="rect">
              <a:avLst/>
            </a:prstGeom>
          </p:spPr>
        </p:pic>
        <p:pic>
          <p:nvPicPr>
            <p:cNvPr id="15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16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</p:grpSp>
      <p:sp>
        <p:nvSpPr>
          <p:cNvPr id="7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664" y="2667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8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3712" y="1790164"/>
            <a:ext cx="7729728" cy="810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700" kern="1200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9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40588" y="4557932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14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40588" y="4724400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001693408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1 - Customizable"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4" descr="\\ATEM_SFO\Clients\DSK_Daiichi_Sankyo\DSK_80_12142_PPT_Redesign\DSK_Design\Final_Artwork\DSK_iStock_000024390899_fa.png"/>
          <p:cNvPicPr>
            <a:picLocks noChangeAspect="1" noChangeArrowheads="1"/>
          </p:cNvPicPr>
          <p:nvPr userDrawn="1"/>
        </p:nvPicPr>
        <p:blipFill>
          <a:blip r:embed="rId2" cstate="screen"/>
          <a:srcRect l="-96"/>
          <a:stretch>
            <a:fillRect/>
          </a:stretch>
        </p:blipFill>
        <p:spPr bwMode="auto">
          <a:xfrm>
            <a:off x="4909977" y="1478299"/>
            <a:ext cx="7279570" cy="36727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Picture 2" descr="\\ATEM_SFO\Clients\DSK_Daiichi_Sankyo\DSK_80_12142_PPT_Redesign\DSK_Design\Final_Artwork\DS_2015_Key_Visual_Inside_0438.png"/>
          <p:cNvPicPr>
            <a:picLocks noChangeAspect="1" noChangeArrowheads="1"/>
          </p:cNvPicPr>
          <p:nvPr userDrawn="1"/>
        </p:nvPicPr>
        <p:blipFill rotWithShape="1">
          <a:blip r:embed="rId3" cstate="print"/>
          <a:srcRect l="5020" t="-3979" r="10164" b="-1"/>
          <a:stretch/>
        </p:blipFill>
        <p:spPr bwMode="auto">
          <a:xfrm>
            <a:off x="369794" y="825575"/>
            <a:ext cx="4546679" cy="371749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 2"/>
          <p:cNvGrpSpPr/>
          <p:nvPr userDrawn="1"/>
        </p:nvGrpSpPr>
        <p:grpSpPr>
          <a:xfrm>
            <a:off x="0" y="-16"/>
            <a:ext cx="12198096" cy="6862263"/>
            <a:chOff x="0" y="-16"/>
            <a:chExt cx="12198096" cy="6862263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"/>
              <a:ext cx="12198096" cy="6862263"/>
            </a:xfrm>
            <a:prstGeom prst="rect">
              <a:avLst/>
            </a:prstGeom>
          </p:spPr>
        </p:pic>
        <p:sp>
          <p:nvSpPr>
            <p:cNvPr id="34" name="Rectangle 33"/>
            <p:cNvSpPr/>
            <p:nvPr userDrawn="1"/>
          </p:nvSpPr>
          <p:spPr>
            <a:xfrm>
              <a:off x="425450" y="-16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8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20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  <p:pic>
          <p:nvPicPr>
            <p:cNvPr id="22" name="Picture 21" descr="color waves for title 1.png"/>
            <p:cNvPicPr>
              <a:picLocks noChangeAspect="1"/>
            </p:cNvPicPr>
            <p:nvPr userDrawn="1"/>
          </p:nvPicPr>
          <p:blipFill rotWithShape="1">
            <a:blip r:embed="rId7" cstate="print"/>
            <a:srcRect r="242"/>
            <a:stretch/>
          </p:blipFill>
          <p:spPr>
            <a:xfrm>
              <a:off x="425452" y="3714348"/>
              <a:ext cx="11764308" cy="859538"/>
            </a:xfrm>
            <a:prstGeom prst="rect">
              <a:avLst/>
            </a:prstGeom>
          </p:spPr>
        </p:pic>
      </p:grpSp>
      <p:sp>
        <p:nvSpPr>
          <p:cNvPr id="2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848" y="5334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24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0936" y="4456090"/>
            <a:ext cx="7729728" cy="811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6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0848" y="6096000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27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0848" y="6262468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197386372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2 - Customizabl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112301318_14_fa_jpg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30444" y="1212302"/>
            <a:ext cx="7261555" cy="4841036"/>
          </a:xfrm>
          <a:prstGeom prst="rect">
            <a:avLst/>
          </a:prstGeom>
        </p:spPr>
      </p:pic>
      <p:pic>
        <p:nvPicPr>
          <p:cNvPr id="13" name="Picture 2" descr="\\ATEM_SFO\Clients\DSK_Daiichi_Sankyo\DSK_80_12142_PPT_Redesign\DSK_Design\Final_Artwork\DS_2015_Key_Visual_Inside_0446.png"/>
          <p:cNvPicPr>
            <a:picLocks noChangeAspect="1" noChangeArrowheads="1"/>
          </p:cNvPicPr>
          <p:nvPr userDrawn="1"/>
        </p:nvPicPr>
        <p:blipFill>
          <a:blip r:embed="rId3" cstate="print"/>
          <a:srcRect l="3776" r="932"/>
          <a:stretch>
            <a:fillRect/>
          </a:stretch>
        </p:blipFill>
        <p:spPr bwMode="auto">
          <a:xfrm>
            <a:off x="0" y="1695908"/>
            <a:ext cx="4926094" cy="3448161"/>
          </a:xfrm>
          <a:prstGeom prst="rect">
            <a:avLst/>
          </a:prstGeom>
          <a:noFill/>
        </p:spPr>
      </p:pic>
      <p:grpSp>
        <p:nvGrpSpPr>
          <p:cNvPr id="3" name="Group 2"/>
          <p:cNvGrpSpPr/>
          <p:nvPr userDrawn="1"/>
        </p:nvGrpSpPr>
        <p:grpSpPr>
          <a:xfrm>
            <a:off x="739" y="-5243"/>
            <a:ext cx="12198096" cy="6867506"/>
            <a:chOff x="739" y="-5243"/>
            <a:chExt cx="12198096" cy="6867506"/>
          </a:xfrm>
        </p:grpSpPr>
        <p:pic>
          <p:nvPicPr>
            <p:cNvPr id="2" name="Picture 1"/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" y="0"/>
              <a:ext cx="12198096" cy="6862263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 userDrawn="1"/>
          </p:nvSpPr>
          <p:spPr>
            <a:xfrm>
              <a:off x="425452" y="-5243"/>
              <a:ext cx="4489449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\\ATEM_SFO\Clients\DSK_Daiichi_Sankyo\DSK_80_12142_PPT_Redesign\DSK_Design\Final_Artwork\Images\Slogan_UK_Lt_Blue_RGB.png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21410" y="111269"/>
              <a:ext cx="3405389" cy="1116703"/>
            </a:xfrm>
            <a:prstGeom prst="rect">
              <a:avLst/>
            </a:prstGeom>
            <a:noFill/>
          </p:spPr>
        </p:pic>
        <p:pic>
          <p:nvPicPr>
            <p:cNvPr id="18" name="Picture 17" descr="color waves for title 1.png"/>
            <p:cNvPicPr>
              <a:picLocks noChangeAspect="1"/>
            </p:cNvPicPr>
            <p:nvPr userDrawn="1"/>
          </p:nvPicPr>
          <p:blipFill rotWithShape="1">
            <a:blip r:embed="rId6" cstate="print"/>
            <a:srcRect r="242"/>
            <a:stretch/>
          </p:blipFill>
          <p:spPr>
            <a:xfrm>
              <a:off x="425452" y="3714348"/>
              <a:ext cx="11764308" cy="859538"/>
            </a:xfrm>
            <a:prstGeom prst="rect">
              <a:avLst/>
            </a:prstGeom>
          </p:spPr>
        </p:pic>
        <p:pic>
          <p:nvPicPr>
            <p:cNvPr id="24" name="Picture 2" descr="\\ATEM_SFO\Clients\DSK_Daiichi_Sankyo\DSK_80_12142_PPT_Redesign\DSK_Design\Final_Artwork\Images\DS_logo_portrait_format_4color_rgb_120206.png"/>
            <p:cNvPicPr>
              <a:picLocks noChangeAspect="1" noChangeArrowheads="1"/>
            </p:cNvPicPr>
            <p:nvPr userDrawn="1"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0851905" y="0"/>
              <a:ext cx="1330036" cy="1312834"/>
            </a:xfrm>
            <a:prstGeom prst="rect">
              <a:avLst/>
            </a:prstGeom>
            <a:noFill/>
          </p:spPr>
        </p:pic>
      </p:grpSp>
      <p:sp>
        <p:nvSpPr>
          <p:cNvPr id="21" name="Subtitle 2"/>
          <p:cNvSpPr>
            <a:spLocks noGrp="1"/>
          </p:cNvSpPr>
          <p:nvPr userDrawn="1">
            <p:ph type="subTitle" idx="1" hasCustomPrompt="1"/>
          </p:nvPr>
        </p:nvSpPr>
        <p:spPr>
          <a:xfrm>
            <a:off x="750848" y="5334000"/>
            <a:ext cx="2743200" cy="5334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date</a:t>
            </a:r>
          </a:p>
        </p:txBody>
      </p:sp>
      <p:sp>
        <p:nvSpPr>
          <p:cNvPr id="22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740936" y="4456090"/>
            <a:ext cx="7729728" cy="81183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90000"/>
              </a:lnSpc>
              <a:defRPr sz="27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5" name="Text Placeholder 27"/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750848" y="6096000"/>
            <a:ext cx="4876800" cy="1397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 Author name</a:t>
            </a:r>
          </a:p>
        </p:txBody>
      </p:sp>
      <p:sp>
        <p:nvSpPr>
          <p:cNvPr id="26" name="Text Placeholder 27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750848" y="6262468"/>
            <a:ext cx="4876800" cy="15240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1100"/>
              </a:lnSpc>
              <a:spcBef>
                <a:spcPts val="0"/>
              </a:spcBef>
              <a:buFontTx/>
              <a:buNone/>
              <a:defRPr sz="1000" baseline="0">
                <a:latin typeface="Arial" pitchFamily="34" charset="0"/>
                <a:cs typeface="Arial" pitchFamily="34" charset="0"/>
              </a:defRPr>
            </a:lvl1pPr>
            <a:lvl2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2pPr>
            <a:lvl3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3pPr>
            <a:lvl4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4pPr>
            <a:lvl5pPr>
              <a:buFontTx/>
              <a:buNone/>
              <a:defRPr sz="9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 dirty="0"/>
              <a:t>Click to edit Department name</a:t>
            </a:r>
          </a:p>
        </p:txBody>
      </p:sp>
    </p:spTree>
    <p:extLst>
      <p:ext uri="{BB962C8B-B14F-4D97-AF65-F5344CB8AC3E}">
        <p14:creationId xmlns:p14="http://schemas.microsoft.com/office/powerpoint/2010/main" val="3144746399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Text in Middl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385"/>
            <a:ext cx="9601200" cy="37055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43712" y="2213143"/>
            <a:ext cx="7729728" cy="810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800" kern="1200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28680" y="0"/>
            <a:ext cx="9159889" cy="91440"/>
          </a:xfrm>
          <a:prstGeom prst="rect">
            <a:avLst/>
          </a:prstGeom>
          <a:solidFill>
            <a:srgbClr val="89B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419" tIns="32210" rIns="64419" bIns="32210"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1" name="Picture 2" descr="\\ATEM_SFO\Clients\DSK_Daiichi_Sankyo\DSK_80_12142_PPT_Redesign\DSK_Design\Final_Artwork\Images\DS_logo_portrait_format_4color_rgb_12020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1905" y="0"/>
            <a:ext cx="1330036" cy="1312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22487613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930F371-FF90-D4B0-6902-253D68F7B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99A60C9-10B9-5CC2-4968-E44E5EEE81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6BB2E0A-97C6-C2EB-390E-6B2DC5D553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CA641EF-53E4-B72C-5BAD-DD98DDFD3F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9F76DC-0307-91D6-1283-07D0AF261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099380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rge Title &amp;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4">
            <a:extLst>
              <a:ext uri="{FF2B5EF4-FFF2-40B4-BE49-F238E27FC236}">
                <a16:creationId xmlns:a16="http://schemas.microsoft.com/office/drawing/2014/main" id="{8CF82284-FB91-734C-A8FA-687D11FE6C10}"/>
              </a:ext>
            </a:extLst>
          </p:cNvPr>
          <p:cNvSpPr/>
          <p:nvPr userDrawn="1"/>
        </p:nvSpPr>
        <p:spPr>
          <a:xfrm>
            <a:off x="0" y="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0B8E351-59C4-E940-AC2F-1522EC038ECC}"/>
              </a:ext>
            </a:extLst>
          </p:cNvPr>
          <p:cNvSpPr/>
          <p:nvPr userDrawn="1"/>
        </p:nvSpPr>
        <p:spPr>
          <a:xfrm>
            <a:off x="8654964" y="6766560"/>
            <a:ext cx="3537035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98AEF1-4CF9-644E-BB56-BEAF61B645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C66345D-2AEA-4C16-89A1-D4D341F17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4096285640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4">
            <a:extLst>
              <a:ext uri="{FF2B5EF4-FFF2-40B4-BE49-F238E27FC236}">
                <a16:creationId xmlns:a16="http://schemas.microsoft.com/office/drawing/2014/main" id="{8CF82284-FB91-734C-A8FA-687D11FE6C10}"/>
              </a:ext>
            </a:extLst>
          </p:cNvPr>
          <p:cNvSpPr/>
          <p:nvPr userDrawn="1"/>
        </p:nvSpPr>
        <p:spPr>
          <a:xfrm>
            <a:off x="0" y="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0B8E351-59C4-E940-AC2F-1522EC038ECC}"/>
              </a:ext>
            </a:extLst>
          </p:cNvPr>
          <p:cNvSpPr/>
          <p:nvPr userDrawn="1"/>
        </p:nvSpPr>
        <p:spPr>
          <a:xfrm>
            <a:off x="8654964" y="6766560"/>
            <a:ext cx="3537035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98AEF1-4CF9-644E-BB56-BEAF61B645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B2A316-BF26-4D26-9BDC-74C2592F8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85728241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ile, Subtitle &amp;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4">
            <a:extLst>
              <a:ext uri="{FF2B5EF4-FFF2-40B4-BE49-F238E27FC236}">
                <a16:creationId xmlns:a16="http://schemas.microsoft.com/office/drawing/2014/main" id="{8CF82284-FB91-734C-A8FA-687D11FE6C10}"/>
              </a:ext>
            </a:extLst>
          </p:cNvPr>
          <p:cNvSpPr/>
          <p:nvPr userDrawn="1"/>
        </p:nvSpPr>
        <p:spPr>
          <a:xfrm>
            <a:off x="0" y="1"/>
            <a:ext cx="8652933" cy="914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80B8E351-59C4-E940-AC2F-1522EC038ECC}"/>
              </a:ext>
            </a:extLst>
          </p:cNvPr>
          <p:cNvSpPr/>
          <p:nvPr userDrawn="1"/>
        </p:nvSpPr>
        <p:spPr>
          <a:xfrm>
            <a:off x="8654964" y="6766560"/>
            <a:ext cx="3537035" cy="914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98AEF1-4CF9-644E-BB56-BEAF61B645C6}"/>
              </a:ext>
            </a:extLst>
          </p:cNvPr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E0D77BE-280E-49A4-8BB4-2F1E92D8CE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38523029-BC28-4A04-91F5-192B491BA56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09603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ja-JP" dirty="0"/>
              <a:t>Click to edit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2251251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2">
            <a:extLst>
              <a:ext uri="{FF2B5EF4-FFF2-40B4-BE49-F238E27FC236}">
                <a16:creationId xmlns:a16="http://schemas.microsoft.com/office/drawing/2014/main" id="{AA2575E4-D8E9-B548-8D76-9C54610E5C50}"/>
              </a:ext>
            </a:extLst>
          </p:cNvPr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21" name="Rectangle 13">
              <a:extLst>
                <a:ext uri="{FF2B5EF4-FFF2-40B4-BE49-F238E27FC236}">
                  <a16:creationId xmlns:a16="http://schemas.microsoft.com/office/drawing/2014/main" id="{38F9AC49-6313-014E-816A-AF15AAF0B999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2" name="Rectangle 14">
              <a:extLst>
                <a:ext uri="{FF2B5EF4-FFF2-40B4-BE49-F238E27FC236}">
                  <a16:creationId xmlns:a16="http://schemas.microsoft.com/office/drawing/2014/main" id="{8CF82284-FB91-734C-A8FA-687D11FE6C10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15">
              <a:extLst>
                <a:ext uri="{FF2B5EF4-FFF2-40B4-BE49-F238E27FC236}">
                  <a16:creationId xmlns:a16="http://schemas.microsoft.com/office/drawing/2014/main" id="{80B8E351-59C4-E940-AC2F-1522EC038ECC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98AEF1-4CF9-644E-BB56-BEAF61B645C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98861737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2"/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14" name="Rectangle 13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8534" y="561536"/>
            <a:ext cx="10465093" cy="276664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ja-JP" dirty="0"/>
              <a:t>Click to edit text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67866370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2">
            <a:extLst>
              <a:ext uri="{FF2B5EF4-FFF2-40B4-BE49-F238E27FC236}">
                <a16:creationId xmlns:a16="http://schemas.microsoft.com/office/drawing/2014/main" id="{8E29490F-794E-824A-AF57-F727EAFD2DE8}"/>
              </a:ext>
            </a:extLst>
          </p:cNvPr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18" name="Rectangle 13">
              <a:extLst>
                <a:ext uri="{FF2B5EF4-FFF2-40B4-BE49-F238E27FC236}">
                  <a16:creationId xmlns:a16="http://schemas.microsoft.com/office/drawing/2014/main" id="{4C7481CD-4A24-7344-9203-E38C978C434A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4">
              <a:extLst>
                <a:ext uri="{FF2B5EF4-FFF2-40B4-BE49-F238E27FC236}">
                  <a16:creationId xmlns:a16="http://schemas.microsoft.com/office/drawing/2014/main" id="{D63DF94D-28DA-7848-91BA-09CC99D6AA63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5">
              <a:extLst>
                <a:ext uri="{FF2B5EF4-FFF2-40B4-BE49-F238E27FC236}">
                  <a16:creationId xmlns:a16="http://schemas.microsoft.com/office/drawing/2014/main" id="{0E76C893-4BA7-F54E-93EA-45D711B95868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6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7FCB2598-2AC8-B145-9F66-93587631403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47613500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 (Blue Tex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7" name="Rectangle 16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8533" y="561536"/>
            <a:ext cx="10465240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5"/>
          </p:nvPr>
        </p:nvSpPr>
        <p:spPr>
          <a:xfrm>
            <a:off x="608533" y="6413779"/>
            <a:ext cx="5791200" cy="273049"/>
          </a:xfrm>
        </p:spPr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FEACAF92-B9E3-7745-A793-01931CF82FEB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chemeClr val="accent2"/>
              </a:buClr>
              <a:buFont typeface="Arial" pitchFamily="34" charset="0"/>
              <a:buChar char="•"/>
              <a:defRPr sz="24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chemeClr val="accent2"/>
              </a:buClr>
              <a:buFont typeface="Arial" pitchFamily="34" charset="0"/>
              <a:buChar char="•"/>
              <a:defRPr sz="2200"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chemeClr val="accent2"/>
              </a:buClr>
              <a:buFont typeface="Arial" pitchFamily="34" charset="0"/>
              <a:buChar char="•"/>
              <a:defRPr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6589017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2">
            <a:extLst>
              <a:ext uri="{FF2B5EF4-FFF2-40B4-BE49-F238E27FC236}">
                <a16:creationId xmlns:a16="http://schemas.microsoft.com/office/drawing/2014/main" id="{2750AD89-307D-D744-A26D-9C6B6BF613AF}"/>
              </a:ext>
            </a:extLst>
          </p:cNvPr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20" name="Rectangle 13">
              <a:extLst>
                <a:ext uri="{FF2B5EF4-FFF2-40B4-BE49-F238E27FC236}">
                  <a16:creationId xmlns:a16="http://schemas.microsoft.com/office/drawing/2014/main" id="{6F2AF321-8CED-154F-BB50-AE76FA3D8C76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4">
              <a:extLst>
                <a:ext uri="{FF2B5EF4-FFF2-40B4-BE49-F238E27FC236}">
                  <a16:creationId xmlns:a16="http://schemas.microsoft.com/office/drawing/2014/main" id="{A67DF930-25C0-D349-B174-D20F1CEAFF4D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15">
              <a:extLst>
                <a:ext uri="{FF2B5EF4-FFF2-40B4-BE49-F238E27FC236}">
                  <a16:creationId xmlns:a16="http://schemas.microsoft.com/office/drawing/2014/main" id="{4E61D940-8F31-6B45-85B9-EF02C4F6BFBA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104648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 hasCustomPrompt="1"/>
          </p:nvPr>
        </p:nvSpPr>
        <p:spPr>
          <a:xfrm>
            <a:off x="609600" y="2133600"/>
            <a:ext cx="10972800" cy="4114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 dirty="0"/>
              <a:t>Click to edit a Chart</a:t>
            </a:r>
            <a:endParaRPr lang="en-US" noProof="0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7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91954238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104648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2" hasCustomPrompt="1"/>
          </p:nvPr>
        </p:nvSpPr>
        <p:spPr>
          <a:xfrm>
            <a:off x="608534" y="2133600"/>
            <a:ext cx="10973866" cy="4114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 dirty="0"/>
              <a:t>Click to edit a Chart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534" y="561536"/>
            <a:ext cx="10465093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3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1693952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2">
            <a:extLst>
              <a:ext uri="{FF2B5EF4-FFF2-40B4-BE49-F238E27FC236}">
                <a16:creationId xmlns:a16="http://schemas.microsoft.com/office/drawing/2014/main" id="{89F6F422-C74C-474F-BF2B-38CA45DC5DD6}"/>
              </a:ext>
            </a:extLst>
          </p:cNvPr>
          <p:cNvGrpSpPr/>
          <p:nvPr userDrawn="1"/>
        </p:nvGrpSpPr>
        <p:grpSpPr>
          <a:xfrm>
            <a:off x="0" y="1"/>
            <a:ext cx="11142133" cy="968722"/>
            <a:chOff x="0" y="-1"/>
            <a:chExt cx="8356600" cy="968722"/>
          </a:xfrm>
        </p:grpSpPr>
        <p:sp>
          <p:nvSpPr>
            <p:cNvPr id="19" name="Rectangle 13">
              <a:extLst>
                <a:ext uri="{FF2B5EF4-FFF2-40B4-BE49-F238E27FC236}">
                  <a16:creationId xmlns:a16="http://schemas.microsoft.com/office/drawing/2014/main" id="{1A93A29D-44F2-594B-B9B3-744A13ABFC23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4">
              <a:extLst>
                <a:ext uri="{FF2B5EF4-FFF2-40B4-BE49-F238E27FC236}">
                  <a16:creationId xmlns:a16="http://schemas.microsoft.com/office/drawing/2014/main" id="{BFDE4023-7741-E041-AC26-B789525EF7DB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5">
              <a:extLst>
                <a:ext uri="{FF2B5EF4-FFF2-40B4-BE49-F238E27FC236}">
                  <a16:creationId xmlns:a16="http://schemas.microsoft.com/office/drawing/2014/main" id="{0CEFC152-7BE1-1442-9DB1-A4837E331957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able Placeholder 5"/>
          <p:cNvSpPr>
            <a:spLocks noGrp="1"/>
          </p:cNvSpPr>
          <p:nvPr>
            <p:ph type="tbl" sz="quarter" idx="12" hasCustomPrompt="1"/>
          </p:nvPr>
        </p:nvSpPr>
        <p:spPr>
          <a:xfrm>
            <a:off x="609600" y="2133600"/>
            <a:ext cx="10972800" cy="4114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 dirty="0"/>
              <a:t>Click to edit Table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7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86681938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E44999A-F6BF-9E99-C1B9-BBE0F74604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0FB5F96-6871-E42F-9761-528E1907C8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A5655F62-FF4F-B094-CD2F-B3BACC7F9E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697EE43-DA44-AD7D-9108-FB83D8A2D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624118-E113-0F61-A970-E3702FC30A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160787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8" name="Rectangle 17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able Placeholder 5"/>
          <p:cNvSpPr>
            <a:spLocks noGrp="1"/>
          </p:cNvSpPr>
          <p:nvPr>
            <p:ph type="tbl" sz="quarter" idx="12" hasCustomPrompt="1"/>
          </p:nvPr>
        </p:nvSpPr>
        <p:spPr>
          <a:xfrm>
            <a:off x="608533" y="2133600"/>
            <a:ext cx="10973867" cy="4114800"/>
          </a:xfrm>
        </p:spPr>
        <p:txBody>
          <a:bodyPr rtlCol="0">
            <a:normAutofit/>
          </a:bodyPr>
          <a:lstStyle>
            <a:lvl1pPr>
              <a:defRPr/>
            </a:lvl1pPr>
          </a:lstStyle>
          <a:p>
            <a:pPr lvl="0"/>
            <a:r>
              <a:rPr lang="en-US" altLang="ja-JP" noProof="0" dirty="0"/>
              <a:t>Click to edit Table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533" y="561536"/>
            <a:ext cx="10465240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4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57127217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2">
            <a:extLst>
              <a:ext uri="{FF2B5EF4-FFF2-40B4-BE49-F238E27FC236}">
                <a16:creationId xmlns:a16="http://schemas.microsoft.com/office/drawing/2014/main" id="{DFE88E42-6698-0D4F-A124-C2ACAB9EE08A}"/>
              </a:ext>
            </a:extLst>
          </p:cNvPr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9" name="Rectangle 17">
              <a:extLst>
                <a:ext uri="{FF2B5EF4-FFF2-40B4-BE49-F238E27FC236}">
                  <a16:creationId xmlns:a16="http://schemas.microsoft.com/office/drawing/2014/main" id="{71807C41-A8D7-B249-BCF4-83A568F77AEE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8">
              <a:extLst>
                <a:ext uri="{FF2B5EF4-FFF2-40B4-BE49-F238E27FC236}">
                  <a16:creationId xmlns:a16="http://schemas.microsoft.com/office/drawing/2014/main" id="{7B8F17F4-7E30-2941-869C-8B2C008D0826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D5E2553C-C174-5A4E-A9EB-698D6E9FC844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104648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2" hasCustomPrompt="1"/>
          </p:nvPr>
        </p:nvSpPr>
        <p:spPr>
          <a:xfrm>
            <a:off x="609600" y="2133600"/>
            <a:ext cx="10972800" cy="4114800"/>
          </a:xfrm>
        </p:spPr>
        <p:txBody>
          <a:bodyPr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noProof="0" dirty="0"/>
              <a:t>Click to edit SmartArt Graphic</a:t>
            </a:r>
            <a:endParaRPr lang="en-US" noProof="0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7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9176042"/>
      </p:ext>
    </p:extLst>
  </p:cSld>
  <p:clrMapOvr>
    <a:masterClrMapping/>
  </p:clrMapOvr>
  <p:transition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rtAr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9" name="Rectangle 18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09600" y="152400"/>
            <a:ext cx="10464800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9" name="SmartArt Placeholder 8"/>
          <p:cNvSpPr>
            <a:spLocks noGrp="1"/>
          </p:cNvSpPr>
          <p:nvPr>
            <p:ph type="dgm" sz="quarter" idx="12" hasCustomPrompt="1"/>
          </p:nvPr>
        </p:nvSpPr>
        <p:spPr>
          <a:xfrm>
            <a:off x="608533" y="2133600"/>
            <a:ext cx="10973867" cy="4114800"/>
          </a:xfrm>
        </p:spPr>
        <p:txBody>
          <a:bodyPr rtlCol="0"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noProof="0" dirty="0"/>
              <a:t>Click to edit SmartArt Graphic</a:t>
            </a:r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3" hasCustomPrompt="1"/>
          </p:nvPr>
        </p:nvSpPr>
        <p:spPr>
          <a:xfrm>
            <a:off x="609600" y="1219200"/>
            <a:ext cx="10972800" cy="914400"/>
          </a:xfrm>
        </p:spPr>
        <p:txBody>
          <a:bodyPr>
            <a:norm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608533" y="561536"/>
            <a:ext cx="10446043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5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1233098"/>
      </p:ext>
    </p:extLst>
  </p:cSld>
  <p:clrMapOvr>
    <a:masterClrMapping/>
  </p:clrMapOvr>
  <p:transition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2">
            <a:extLst>
              <a:ext uri="{FF2B5EF4-FFF2-40B4-BE49-F238E27FC236}">
                <a16:creationId xmlns:a16="http://schemas.microsoft.com/office/drawing/2014/main" id="{3984EEA2-E8B4-0E47-BF9B-8D49ECC3DB1C}"/>
              </a:ext>
            </a:extLst>
          </p:cNvPr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6" name="Rectangle 18">
              <a:extLst>
                <a:ext uri="{FF2B5EF4-FFF2-40B4-BE49-F238E27FC236}">
                  <a16:creationId xmlns:a16="http://schemas.microsoft.com/office/drawing/2014/main" id="{B6C64C32-A109-D949-B4FE-51243D9E8275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19">
              <a:extLst>
                <a:ext uri="{FF2B5EF4-FFF2-40B4-BE49-F238E27FC236}">
                  <a16:creationId xmlns:a16="http://schemas.microsoft.com/office/drawing/2014/main" id="{72A048D5-A01B-154D-AEA3-F8CBE1968B06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0">
              <a:extLst>
                <a:ext uri="{FF2B5EF4-FFF2-40B4-BE49-F238E27FC236}">
                  <a16:creationId xmlns:a16="http://schemas.microsoft.com/office/drawing/2014/main" id="{B4CCF489-3D63-344B-9304-5945DFD52E94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603444" y="1527049"/>
            <a:ext cx="5307829" cy="47567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dirty="0"/>
              <a:t>Click to edit an </a:t>
            </a:r>
            <a:r>
              <a:rPr lang="en-US" dirty="0"/>
              <a:t>Object</a:t>
            </a:r>
          </a:p>
        </p:txBody>
      </p:sp>
      <p:sp>
        <p:nvSpPr>
          <p:cNvPr id="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 userDrawn="1"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4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EF1C834B-0B82-4E4D-9D79-1AF46A320927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1438" y="1527048"/>
            <a:ext cx="5308599" cy="4747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51289503"/>
      </p:ext>
    </p:extLst>
  </p:cSld>
  <p:clrMapOvr>
    <a:masterClrMapping/>
  </p:clrMapOvr>
  <p:transition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&amp; Content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2"/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20" name="Rectangle 19"/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/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2400"/>
            <a:ext cx="10483851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608534" y="561536"/>
            <a:ext cx="10465093" cy="2766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sp>
        <p:nvSpPr>
          <p:cNvPr id="13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603444" y="1527049"/>
            <a:ext cx="5307829" cy="47567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dirty="0"/>
              <a:t>Click to edit an Object</a:t>
            </a:r>
          </a:p>
        </p:txBody>
      </p:sp>
      <p:pic>
        <p:nvPicPr>
          <p:cNvPr id="14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17" name="Content Placeholder 19">
            <a:extLst>
              <a:ext uri="{FF2B5EF4-FFF2-40B4-BE49-F238E27FC236}">
                <a16:creationId xmlns:a16="http://schemas.microsoft.com/office/drawing/2014/main" id="{5FCD8A9A-8364-6340-9EC1-4D9B352DEA52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1438" y="1527048"/>
            <a:ext cx="5308599" cy="4747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8850791"/>
      </p:ext>
    </p:extLst>
  </p:cSld>
  <p:clrMapOvr>
    <a:masterClrMapping/>
  </p:clrMapOvr>
  <p:transition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1 - Customiz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31">
            <a:extLst>
              <a:ext uri="{FF2B5EF4-FFF2-40B4-BE49-F238E27FC236}">
                <a16:creationId xmlns:a16="http://schemas.microsoft.com/office/drawing/2014/main" id="{882325CB-CE64-B548-A4A8-4361E0502E7F}"/>
              </a:ext>
            </a:extLst>
          </p:cNvPr>
          <p:cNvGrpSpPr/>
          <p:nvPr userDrawn="1"/>
        </p:nvGrpSpPr>
        <p:grpSpPr>
          <a:xfrm>
            <a:off x="1" y="-1"/>
            <a:ext cx="11745576" cy="968722"/>
            <a:chOff x="321892" y="1163780"/>
            <a:chExt cx="8487290" cy="968722"/>
          </a:xfrm>
        </p:grpSpPr>
        <p:sp>
          <p:nvSpPr>
            <p:cNvPr id="13" name="Rectangle 26">
              <a:extLst>
                <a:ext uri="{FF2B5EF4-FFF2-40B4-BE49-F238E27FC236}">
                  <a16:creationId xmlns:a16="http://schemas.microsoft.com/office/drawing/2014/main" id="{FFEEACF6-1389-704A-9352-E4DBB9FA2AAF}"/>
                </a:ext>
              </a:extLst>
            </p:cNvPr>
            <p:cNvSpPr/>
            <p:nvPr userDrawn="1"/>
          </p:nvSpPr>
          <p:spPr>
            <a:xfrm>
              <a:off x="321892" y="1163781"/>
              <a:ext cx="848729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9BB0F622-DBB9-1F45-B8F9-18A0BADA6E3A}"/>
                </a:ext>
              </a:extLst>
            </p:cNvPr>
            <p:cNvSpPr/>
            <p:nvPr userDrawn="1"/>
          </p:nvSpPr>
          <p:spPr>
            <a:xfrm>
              <a:off x="321892" y="1163780"/>
              <a:ext cx="662039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9F546596-855B-FF45-8CBE-B434BB420E22}"/>
                </a:ext>
              </a:extLst>
            </p:cNvPr>
            <p:cNvSpPr/>
            <p:nvPr userDrawn="1"/>
          </p:nvSpPr>
          <p:spPr>
            <a:xfrm>
              <a:off x="6942282" y="2041062"/>
              <a:ext cx="186690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1" name="Freeform 20"/>
          <p:cNvSpPr/>
          <p:nvPr userDrawn="1"/>
        </p:nvSpPr>
        <p:spPr>
          <a:xfrm>
            <a:off x="0" y="5647145"/>
            <a:ext cx="12198283" cy="1340228"/>
          </a:xfrm>
          <a:custGeom>
            <a:avLst/>
            <a:gdLst>
              <a:gd name="connsiteX0" fmla="*/ 0 w 9189267"/>
              <a:gd name="connsiteY0" fmla="*/ 244443 h 543208"/>
              <a:gd name="connsiteX1" fmla="*/ 9054 w 9189267"/>
              <a:gd name="connsiteY1" fmla="*/ 543208 h 543208"/>
              <a:gd name="connsiteX2" fmla="*/ 9189267 w 9189267"/>
              <a:gd name="connsiteY2" fmla="*/ 543208 h 543208"/>
              <a:gd name="connsiteX3" fmla="*/ 9171160 w 9189267"/>
              <a:gd name="connsiteY3" fmla="*/ 0 h 543208"/>
              <a:gd name="connsiteX4" fmla="*/ 0 w 9189267"/>
              <a:gd name="connsiteY4" fmla="*/ 244443 h 543208"/>
              <a:gd name="connsiteX0" fmla="*/ 0 w 9189267"/>
              <a:gd name="connsiteY0" fmla="*/ 679010 h 977775"/>
              <a:gd name="connsiteX1" fmla="*/ 9054 w 9189267"/>
              <a:gd name="connsiteY1" fmla="*/ 977775 h 977775"/>
              <a:gd name="connsiteX2" fmla="*/ 9189267 w 9189267"/>
              <a:gd name="connsiteY2" fmla="*/ 977775 h 977775"/>
              <a:gd name="connsiteX3" fmla="*/ 9171160 w 9189267"/>
              <a:gd name="connsiteY3" fmla="*/ 434567 h 977775"/>
              <a:gd name="connsiteX4" fmla="*/ 0 w 9189267"/>
              <a:gd name="connsiteY4" fmla="*/ 679010 h 977775"/>
              <a:gd name="connsiteX0" fmla="*/ 0 w 9189267"/>
              <a:gd name="connsiteY0" fmla="*/ 715223 h 1013988"/>
              <a:gd name="connsiteX1" fmla="*/ 9054 w 9189267"/>
              <a:gd name="connsiteY1" fmla="*/ 1013988 h 1013988"/>
              <a:gd name="connsiteX2" fmla="*/ 9189267 w 9189267"/>
              <a:gd name="connsiteY2" fmla="*/ 1013988 h 1013988"/>
              <a:gd name="connsiteX3" fmla="*/ 9171160 w 9189267"/>
              <a:gd name="connsiteY3" fmla="*/ 470780 h 1013988"/>
              <a:gd name="connsiteX4" fmla="*/ 0 w 9189267"/>
              <a:gd name="connsiteY4" fmla="*/ 715223 h 1013988"/>
              <a:gd name="connsiteX0" fmla="*/ 0 w 9189267"/>
              <a:gd name="connsiteY0" fmla="*/ 715223 h 1729211"/>
              <a:gd name="connsiteX1" fmla="*/ 9054 w 9189267"/>
              <a:gd name="connsiteY1" fmla="*/ 1013988 h 1729211"/>
              <a:gd name="connsiteX2" fmla="*/ 9189267 w 9189267"/>
              <a:gd name="connsiteY2" fmla="*/ 1013988 h 1729211"/>
              <a:gd name="connsiteX3" fmla="*/ 9171160 w 9189267"/>
              <a:gd name="connsiteY3" fmla="*/ 470780 h 1729211"/>
              <a:gd name="connsiteX4" fmla="*/ 0 w 9189267"/>
              <a:gd name="connsiteY4" fmla="*/ 715223 h 1729211"/>
              <a:gd name="connsiteX0" fmla="*/ 0 w 9189267"/>
              <a:gd name="connsiteY0" fmla="*/ 715223 h 1141383"/>
              <a:gd name="connsiteX1" fmla="*/ 9054 w 9189267"/>
              <a:gd name="connsiteY1" fmla="*/ 1013988 h 1141383"/>
              <a:gd name="connsiteX2" fmla="*/ 9189267 w 9189267"/>
              <a:gd name="connsiteY2" fmla="*/ 1013988 h 1141383"/>
              <a:gd name="connsiteX3" fmla="*/ 9171160 w 9189267"/>
              <a:gd name="connsiteY3" fmla="*/ 470780 h 1141383"/>
              <a:gd name="connsiteX4" fmla="*/ 0 w 9189267"/>
              <a:gd name="connsiteY4" fmla="*/ 715223 h 1141383"/>
              <a:gd name="connsiteX0" fmla="*/ 0 w 9189267"/>
              <a:gd name="connsiteY0" fmla="*/ 911165 h 1337325"/>
              <a:gd name="connsiteX1" fmla="*/ 9054 w 9189267"/>
              <a:gd name="connsiteY1" fmla="*/ 1209930 h 1337325"/>
              <a:gd name="connsiteX2" fmla="*/ 9189267 w 9189267"/>
              <a:gd name="connsiteY2" fmla="*/ 1209930 h 1337325"/>
              <a:gd name="connsiteX3" fmla="*/ 9171160 w 9189267"/>
              <a:gd name="connsiteY3" fmla="*/ 666722 h 1337325"/>
              <a:gd name="connsiteX4" fmla="*/ 0 w 9189267"/>
              <a:gd name="connsiteY4" fmla="*/ 911165 h 1337325"/>
              <a:gd name="connsiteX0" fmla="*/ 13394 w 9180213"/>
              <a:gd name="connsiteY0" fmla="*/ 911165 h 1340228"/>
              <a:gd name="connsiteX1" fmla="*/ 0 w 9180213"/>
              <a:gd name="connsiteY1" fmla="*/ 1212833 h 1340228"/>
              <a:gd name="connsiteX2" fmla="*/ 9180213 w 9180213"/>
              <a:gd name="connsiteY2" fmla="*/ 1212833 h 1340228"/>
              <a:gd name="connsiteX3" fmla="*/ 9162106 w 9180213"/>
              <a:gd name="connsiteY3" fmla="*/ 669625 h 1340228"/>
              <a:gd name="connsiteX4" fmla="*/ 13394 w 9180213"/>
              <a:gd name="connsiteY4" fmla="*/ 911165 h 1340228"/>
              <a:gd name="connsiteX0" fmla="*/ 0 w 9166819"/>
              <a:gd name="connsiteY0" fmla="*/ 911165 h 1340228"/>
              <a:gd name="connsiteX1" fmla="*/ 0 w 9166819"/>
              <a:gd name="connsiteY1" fmla="*/ 1210855 h 1340228"/>
              <a:gd name="connsiteX2" fmla="*/ 9166819 w 9166819"/>
              <a:gd name="connsiteY2" fmla="*/ 1212833 h 1340228"/>
              <a:gd name="connsiteX3" fmla="*/ 9148712 w 9166819"/>
              <a:gd name="connsiteY3" fmla="*/ 669625 h 1340228"/>
              <a:gd name="connsiteX4" fmla="*/ 0 w 9166819"/>
              <a:gd name="connsiteY4" fmla="*/ 911165 h 1340228"/>
              <a:gd name="connsiteX0" fmla="*/ 0 w 9148712"/>
              <a:gd name="connsiteY0" fmla="*/ 911165 h 1340228"/>
              <a:gd name="connsiteX1" fmla="*/ 0 w 9148712"/>
              <a:gd name="connsiteY1" fmla="*/ 1210855 h 1340228"/>
              <a:gd name="connsiteX2" fmla="*/ 9144000 w 9148712"/>
              <a:gd name="connsiteY2" fmla="*/ 1210855 h 1340228"/>
              <a:gd name="connsiteX3" fmla="*/ 9148712 w 9148712"/>
              <a:gd name="connsiteY3" fmla="*/ 669625 h 1340228"/>
              <a:gd name="connsiteX4" fmla="*/ 0 w 9148712"/>
              <a:gd name="connsiteY4" fmla="*/ 911165 h 134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12" h="1340228">
                <a:moveTo>
                  <a:pt x="0" y="911165"/>
                </a:moveTo>
                <a:lnTo>
                  <a:pt x="0" y="1210855"/>
                </a:lnTo>
                <a:lnTo>
                  <a:pt x="9144000" y="1210855"/>
                </a:lnTo>
                <a:cubicBezTo>
                  <a:pt x="9145571" y="1030445"/>
                  <a:pt x="9147141" y="850035"/>
                  <a:pt x="9148712" y="669625"/>
                </a:cubicBezTo>
                <a:cubicBezTo>
                  <a:pt x="5533577" y="1340228"/>
                  <a:pt x="2190291" y="0"/>
                  <a:pt x="0" y="911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3" y="152400"/>
            <a:ext cx="9988059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2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9074" y="2"/>
            <a:ext cx="686008" cy="675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58954991"/>
      </p:ext>
    </p:extLst>
  </p:cSld>
  <p:clrMapOvr>
    <a:masterClrMapping/>
  </p:clrMapOvr>
  <p:transition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2 - Customizab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/>
          <p:nvPr userDrawn="1"/>
        </p:nvSpPr>
        <p:spPr>
          <a:xfrm>
            <a:off x="0" y="5647145"/>
            <a:ext cx="12198283" cy="1340228"/>
          </a:xfrm>
          <a:custGeom>
            <a:avLst/>
            <a:gdLst>
              <a:gd name="connsiteX0" fmla="*/ 0 w 9189267"/>
              <a:gd name="connsiteY0" fmla="*/ 244443 h 543208"/>
              <a:gd name="connsiteX1" fmla="*/ 9054 w 9189267"/>
              <a:gd name="connsiteY1" fmla="*/ 543208 h 543208"/>
              <a:gd name="connsiteX2" fmla="*/ 9189267 w 9189267"/>
              <a:gd name="connsiteY2" fmla="*/ 543208 h 543208"/>
              <a:gd name="connsiteX3" fmla="*/ 9171160 w 9189267"/>
              <a:gd name="connsiteY3" fmla="*/ 0 h 543208"/>
              <a:gd name="connsiteX4" fmla="*/ 0 w 9189267"/>
              <a:gd name="connsiteY4" fmla="*/ 244443 h 543208"/>
              <a:gd name="connsiteX0" fmla="*/ 0 w 9189267"/>
              <a:gd name="connsiteY0" fmla="*/ 679010 h 977775"/>
              <a:gd name="connsiteX1" fmla="*/ 9054 w 9189267"/>
              <a:gd name="connsiteY1" fmla="*/ 977775 h 977775"/>
              <a:gd name="connsiteX2" fmla="*/ 9189267 w 9189267"/>
              <a:gd name="connsiteY2" fmla="*/ 977775 h 977775"/>
              <a:gd name="connsiteX3" fmla="*/ 9171160 w 9189267"/>
              <a:gd name="connsiteY3" fmla="*/ 434567 h 977775"/>
              <a:gd name="connsiteX4" fmla="*/ 0 w 9189267"/>
              <a:gd name="connsiteY4" fmla="*/ 679010 h 977775"/>
              <a:gd name="connsiteX0" fmla="*/ 0 w 9189267"/>
              <a:gd name="connsiteY0" fmla="*/ 715223 h 1013988"/>
              <a:gd name="connsiteX1" fmla="*/ 9054 w 9189267"/>
              <a:gd name="connsiteY1" fmla="*/ 1013988 h 1013988"/>
              <a:gd name="connsiteX2" fmla="*/ 9189267 w 9189267"/>
              <a:gd name="connsiteY2" fmla="*/ 1013988 h 1013988"/>
              <a:gd name="connsiteX3" fmla="*/ 9171160 w 9189267"/>
              <a:gd name="connsiteY3" fmla="*/ 470780 h 1013988"/>
              <a:gd name="connsiteX4" fmla="*/ 0 w 9189267"/>
              <a:gd name="connsiteY4" fmla="*/ 715223 h 1013988"/>
              <a:gd name="connsiteX0" fmla="*/ 0 w 9189267"/>
              <a:gd name="connsiteY0" fmla="*/ 715223 h 1729211"/>
              <a:gd name="connsiteX1" fmla="*/ 9054 w 9189267"/>
              <a:gd name="connsiteY1" fmla="*/ 1013988 h 1729211"/>
              <a:gd name="connsiteX2" fmla="*/ 9189267 w 9189267"/>
              <a:gd name="connsiteY2" fmla="*/ 1013988 h 1729211"/>
              <a:gd name="connsiteX3" fmla="*/ 9171160 w 9189267"/>
              <a:gd name="connsiteY3" fmla="*/ 470780 h 1729211"/>
              <a:gd name="connsiteX4" fmla="*/ 0 w 9189267"/>
              <a:gd name="connsiteY4" fmla="*/ 715223 h 1729211"/>
              <a:gd name="connsiteX0" fmla="*/ 0 w 9189267"/>
              <a:gd name="connsiteY0" fmla="*/ 715223 h 1141383"/>
              <a:gd name="connsiteX1" fmla="*/ 9054 w 9189267"/>
              <a:gd name="connsiteY1" fmla="*/ 1013988 h 1141383"/>
              <a:gd name="connsiteX2" fmla="*/ 9189267 w 9189267"/>
              <a:gd name="connsiteY2" fmla="*/ 1013988 h 1141383"/>
              <a:gd name="connsiteX3" fmla="*/ 9171160 w 9189267"/>
              <a:gd name="connsiteY3" fmla="*/ 470780 h 1141383"/>
              <a:gd name="connsiteX4" fmla="*/ 0 w 9189267"/>
              <a:gd name="connsiteY4" fmla="*/ 715223 h 1141383"/>
              <a:gd name="connsiteX0" fmla="*/ 0 w 9189267"/>
              <a:gd name="connsiteY0" fmla="*/ 911165 h 1337325"/>
              <a:gd name="connsiteX1" fmla="*/ 9054 w 9189267"/>
              <a:gd name="connsiteY1" fmla="*/ 1209930 h 1337325"/>
              <a:gd name="connsiteX2" fmla="*/ 9189267 w 9189267"/>
              <a:gd name="connsiteY2" fmla="*/ 1209930 h 1337325"/>
              <a:gd name="connsiteX3" fmla="*/ 9171160 w 9189267"/>
              <a:gd name="connsiteY3" fmla="*/ 666722 h 1337325"/>
              <a:gd name="connsiteX4" fmla="*/ 0 w 9189267"/>
              <a:gd name="connsiteY4" fmla="*/ 911165 h 1337325"/>
              <a:gd name="connsiteX0" fmla="*/ 13394 w 9180213"/>
              <a:gd name="connsiteY0" fmla="*/ 911165 h 1340228"/>
              <a:gd name="connsiteX1" fmla="*/ 0 w 9180213"/>
              <a:gd name="connsiteY1" fmla="*/ 1212833 h 1340228"/>
              <a:gd name="connsiteX2" fmla="*/ 9180213 w 9180213"/>
              <a:gd name="connsiteY2" fmla="*/ 1212833 h 1340228"/>
              <a:gd name="connsiteX3" fmla="*/ 9162106 w 9180213"/>
              <a:gd name="connsiteY3" fmla="*/ 669625 h 1340228"/>
              <a:gd name="connsiteX4" fmla="*/ 13394 w 9180213"/>
              <a:gd name="connsiteY4" fmla="*/ 911165 h 1340228"/>
              <a:gd name="connsiteX0" fmla="*/ 0 w 9166819"/>
              <a:gd name="connsiteY0" fmla="*/ 911165 h 1340228"/>
              <a:gd name="connsiteX1" fmla="*/ 0 w 9166819"/>
              <a:gd name="connsiteY1" fmla="*/ 1210855 h 1340228"/>
              <a:gd name="connsiteX2" fmla="*/ 9166819 w 9166819"/>
              <a:gd name="connsiteY2" fmla="*/ 1212833 h 1340228"/>
              <a:gd name="connsiteX3" fmla="*/ 9148712 w 9166819"/>
              <a:gd name="connsiteY3" fmla="*/ 669625 h 1340228"/>
              <a:gd name="connsiteX4" fmla="*/ 0 w 9166819"/>
              <a:gd name="connsiteY4" fmla="*/ 911165 h 1340228"/>
              <a:gd name="connsiteX0" fmla="*/ 0 w 9148712"/>
              <a:gd name="connsiteY0" fmla="*/ 911165 h 1340228"/>
              <a:gd name="connsiteX1" fmla="*/ 0 w 9148712"/>
              <a:gd name="connsiteY1" fmla="*/ 1210855 h 1340228"/>
              <a:gd name="connsiteX2" fmla="*/ 9144000 w 9148712"/>
              <a:gd name="connsiteY2" fmla="*/ 1210855 h 1340228"/>
              <a:gd name="connsiteX3" fmla="*/ 9148712 w 9148712"/>
              <a:gd name="connsiteY3" fmla="*/ 669625 h 1340228"/>
              <a:gd name="connsiteX4" fmla="*/ 0 w 9148712"/>
              <a:gd name="connsiteY4" fmla="*/ 911165 h 1340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8712" h="1340228">
                <a:moveTo>
                  <a:pt x="0" y="911165"/>
                </a:moveTo>
                <a:lnTo>
                  <a:pt x="0" y="1210855"/>
                </a:lnTo>
                <a:lnTo>
                  <a:pt x="9144000" y="1210855"/>
                </a:lnTo>
                <a:cubicBezTo>
                  <a:pt x="9145571" y="1030445"/>
                  <a:pt x="9147141" y="850035"/>
                  <a:pt x="9148712" y="669625"/>
                </a:cubicBezTo>
                <a:cubicBezTo>
                  <a:pt x="5533577" y="1340228"/>
                  <a:pt x="2190291" y="0"/>
                  <a:pt x="0" y="91116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31"/>
          <p:cNvGrpSpPr/>
          <p:nvPr userDrawn="1"/>
        </p:nvGrpSpPr>
        <p:grpSpPr>
          <a:xfrm>
            <a:off x="1" y="-1"/>
            <a:ext cx="11745576" cy="968722"/>
            <a:chOff x="321892" y="1163780"/>
            <a:chExt cx="8487290" cy="968722"/>
          </a:xfrm>
        </p:grpSpPr>
        <p:sp>
          <p:nvSpPr>
            <p:cNvPr id="27" name="Rectangle 26"/>
            <p:cNvSpPr/>
            <p:nvPr userDrawn="1"/>
          </p:nvSpPr>
          <p:spPr>
            <a:xfrm>
              <a:off x="321892" y="1163781"/>
              <a:ext cx="8487290" cy="968721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/>
            <p:cNvSpPr/>
            <p:nvPr userDrawn="1"/>
          </p:nvSpPr>
          <p:spPr>
            <a:xfrm>
              <a:off x="321892" y="1163780"/>
              <a:ext cx="662039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/>
            <p:cNvSpPr/>
            <p:nvPr userDrawn="1"/>
          </p:nvSpPr>
          <p:spPr>
            <a:xfrm>
              <a:off x="6942282" y="2041062"/>
              <a:ext cx="1866900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609603" y="152400"/>
            <a:ext cx="9985248" cy="45720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608536" y="561536"/>
            <a:ext cx="9985248" cy="352864"/>
          </a:xfrm>
        </p:spPr>
        <p:txBody>
          <a:bodyPr>
            <a:noAutofit/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 sz="2000" baseline="0">
                <a:latin typeface="Arial" pitchFamily="34" charset="0"/>
                <a:cs typeface="Arial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Tx/>
              <a:buFontTx/>
              <a:buNone/>
              <a:tabLst/>
              <a:defRPr/>
            </a:pPr>
            <a:r>
              <a:rPr lang="en-US" altLang="ja-JP" dirty="0"/>
              <a:t>Click to edit text</a:t>
            </a:r>
          </a:p>
        </p:txBody>
      </p:sp>
      <p:sp>
        <p:nvSpPr>
          <p:cNvPr id="15" name="Slide Number Placeholder 14"/>
          <p:cNvSpPr>
            <a:spLocks noGrp="1"/>
          </p:cNvSpPr>
          <p:nvPr userDrawn="1">
            <p:ph type="sldNum" sz="quarter" idx="13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 userDrawn="1"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4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9074" y="2"/>
            <a:ext cx="686008" cy="6751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77944564"/>
      </p:ext>
    </p:extLst>
  </p:cSld>
  <p:clrMapOvr>
    <a:masterClrMapping/>
  </p:clrMapOvr>
  <p:transition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- No Log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lide Number Placehold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55583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Slide - Text in Middle, Gray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929384"/>
            <a:ext cx="9601200" cy="3705569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743712" y="2212848"/>
            <a:ext cx="7729728" cy="81076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2800" kern="1200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28680" y="0"/>
            <a:ext cx="9159889" cy="91440"/>
          </a:xfrm>
          <a:prstGeom prst="rect">
            <a:avLst/>
          </a:prstGeom>
          <a:solidFill>
            <a:srgbClr val="89BA1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419" tIns="32210" rIns="64419" bIns="32210"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6" name="Footer Placeholder 2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pic>
        <p:nvPicPr>
          <p:cNvPr id="12" name="Picture 2" descr="\\ATEM_SFO\Clients\DSK_Daiichi_Sankyo\DSK_80_12142_PPT_Redesign\DSK_Design\Final_Artwork\Images\DS_logo_portrait_format_4color_rgb_120206.png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51905" y="0"/>
            <a:ext cx="1330036" cy="131283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76074817"/>
      </p:ext>
    </p:extLst>
  </p:cSld>
  <p:clrMapOvr>
    <a:masterClrMapping/>
  </p:clrMapOvr>
  <p:transition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Gray Background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12">
            <a:extLst>
              <a:ext uri="{FF2B5EF4-FFF2-40B4-BE49-F238E27FC236}">
                <a16:creationId xmlns:a16="http://schemas.microsoft.com/office/drawing/2014/main" id="{646EEB8A-3776-9E4F-A866-45AEF3B4C9DE}"/>
              </a:ext>
            </a:extLst>
          </p:cNvPr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0" name="Rectangle 18">
              <a:extLst>
                <a:ext uri="{FF2B5EF4-FFF2-40B4-BE49-F238E27FC236}">
                  <a16:creationId xmlns:a16="http://schemas.microsoft.com/office/drawing/2014/main" id="{564C5A05-954A-6C4D-BD49-A8B62E32CB21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9">
              <a:extLst>
                <a:ext uri="{FF2B5EF4-FFF2-40B4-BE49-F238E27FC236}">
                  <a16:creationId xmlns:a16="http://schemas.microsoft.com/office/drawing/2014/main" id="{F8C5C2CC-630E-4645-848D-C1A1C350B149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20">
              <a:extLst>
                <a:ext uri="{FF2B5EF4-FFF2-40B4-BE49-F238E27FC236}">
                  <a16:creationId xmlns:a16="http://schemas.microsoft.com/office/drawing/2014/main" id="{113B6940-C950-6344-8AFE-FE9968F51AF8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C5C03910-9211-EA43-AC0E-F8B963CFC85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8400" y="151200"/>
            <a:ext cx="10465200" cy="457200"/>
          </a:xfrm>
          <a:prstGeom prst="rect">
            <a:avLst/>
          </a:prstGeom>
        </p:spPr>
        <p:txBody>
          <a:bodyPr anchor="t" anchorCtr="0"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sp>
        <p:nvSpPr>
          <p:cNvPr id="7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658473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17C1099-7CF4-D023-0B86-95E5586C9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05D124F-5684-1AF3-C558-D4C6FED4E3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EDB5143-2A85-8C5F-1F37-4CB64F102F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6C88900-CC02-FD9A-4F95-6BF31E63EE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1205E8F-557D-FB11-43ED-D0D269FC6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21A61A68-DEBF-FC9D-D3CA-AD5064021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0545744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 with Image, Gray Background">
    <p:bg>
      <p:bgPr>
        <a:solidFill>
          <a:srgbClr val="D9D9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5B054AAC-21FA-264D-842D-E1B21F4743DD}"/>
              </a:ext>
            </a:extLst>
          </p:cNvPr>
          <p:cNvGrpSpPr/>
          <p:nvPr userDrawn="1"/>
        </p:nvGrpSpPr>
        <p:grpSpPr>
          <a:xfrm>
            <a:off x="0" y="-1"/>
            <a:ext cx="11142133" cy="968722"/>
            <a:chOff x="0" y="-1"/>
            <a:chExt cx="8356600" cy="968722"/>
          </a:xfrm>
        </p:grpSpPr>
        <p:sp>
          <p:nvSpPr>
            <p:cNvPr id="15" name="Rectangle 18">
              <a:extLst>
                <a:ext uri="{FF2B5EF4-FFF2-40B4-BE49-F238E27FC236}">
                  <a16:creationId xmlns:a16="http://schemas.microsoft.com/office/drawing/2014/main" id="{154D0D0F-2306-C640-ABE4-185D2330E651}"/>
                </a:ext>
              </a:extLst>
            </p:cNvPr>
            <p:cNvSpPr/>
            <p:nvPr userDrawn="1"/>
          </p:nvSpPr>
          <p:spPr>
            <a:xfrm>
              <a:off x="0" y="0"/>
              <a:ext cx="8356600" cy="968721"/>
            </a:xfrm>
            <a:prstGeom prst="rect">
              <a:avLst/>
            </a:prstGeom>
            <a:solidFill>
              <a:srgbClr val="D9D9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9">
              <a:extLst>
                <a:ext uri="{FF2B5EF4-FFF2-40B4-BE49-F238E27FC236}">
                  <a16:creationId xmlns:a16="http://schemas.microsoft.com/office/drawing/2014/main" id="{0989802D-7236-6E4E-A70F-E344F91F0132}"/>
                </a:ext>
              </a:extLst>
            </p:cNvPr>
            <p:cNvSpPr/>
            <p:nvPr userDrawn="1"/>
          </p:nvSpPr>
          <p:spPr>
            <a:xfrm>
              <a:off x="0" y="-1"/>
              <a:ext cx="6489700" cy="9144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20">
              <a:extLst>
                <a:ext uri="{FF2B5EF4-FFF2-40B4-BE49-F238E27FC236}">
                  <a16:creationId xmlns:a16="http://schemas.microsoft.com/office/drawing/2014/main" id="{6A677C37-A1D5-BA4C-B536-B63972FCAC11}"/>
                </a:ext>
              </a:extLst>
            </p:cNvPr>
            <p:cNvSpPr/>
            <p:nvPr userDrawn="1"/>
          </p:nvSpPr>
          <p:spPr>
            <a:xfrm>
              <a:off x="6491224" y="877281"/>
              <a:ext cx="1865376" cy="9144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8" name="Picture 2" descr="C:\Users\jallison\AppData\Local\Temp\VMwareDnD\a0679ae3\DS_logo_portrait_format_4color_rgb_120206.png">
            <a:extLst>
              <a:ext uri="{FF2B5EF4-FFF2-40B4-BE49-F238E27FC236}">
                <a16:creationId xmlns:a16="http://schemas.microsoft.com/office/drawing/2014/main" id="{D9628B93-6419-274B-8979-63E2E4D3523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61115" y="1"/>
            <a:ext cx="789747" cy="777277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09603" y="151200"/>
            <a:ext cx="10465200" cy="457200"/>
          </a:xfrm>
          <a:prstGeom prst="rect">
            <a:avLst/>
          </a:prstGeom>
        </p:spPr>
        <p:txBody>
          <a:bodyPr anchor="t" anchorCtr="0"/>
          <a:lstStyle>
            <a:lvl1pPr>
              <a:defRPr baseline="0">
                <a:latin typeface="Arial" panose="020B0604020202020204" pitchFamily="34" charset="0"/>
              </a:defRPr>
            </a:lvl1pPr>
          </a:lstStyle>
          <a:p>
            <a:r>
              <a:rPr lang="en-US" altLang="ja-JP" dirty="0"/>
              <a:t>Click to edit title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sp>
        <p:nvSpPr>
          <p:cNvPr id="9" name="Content Placeholder 17"/>
          <p:cNvSpPr>
            <a:spLocks noGrp="1"/>
          </p:cNvSpPr>
          <p:nvPr>
            <p:ph sz="quarter" idx="16" hasCustomPrompt="1"/>
          </p:nvPr>
        </p:nvSpPr>
        <p:spPr>
          <a:xfrm>
            <a:off x="603444" y="1527049"/>
            <a:ext cx="5307829" cy="475672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ja-JP" dirty="0"/>
              <a:t>Click to edit an Object</a:t>
            </a:r>
          </a:p>
        </p:txBody>
      </p:sp>
      <p:sp>
        <p:nvSpPr>
          <p:cNvPr id="14" name="Content Placeholder 19">
            <a:extLst>
              <a:ext uri="{FF2B5EF4-FFF2-40B4-BE49-F238E27FC236}">
                <a16:creationId xmlns:a16="http://schemas.microsoft.com/office/drawing/2014/main" id="{1B22C871-65DF-484B-8084-A66DE301B453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6181438" y="1527048"/>
            <a:ext cx="5308599" cy="4747491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altLang="ja-JP" dirty="0"/>
              <a:t>Click to edit text</a:t>
            </a:r>
          </a:p>
          <a:p>
            <a:pPr lvl="1"/>
            <a:r>
              <a:rPr lang="en-US" altLang="ja-JP" dirty="0"/>
              <a:t>Second level</a:t>
            </a:r>
          </a:p>
          <a:p>
            <a:pPr lvl="2"/>
            <a:r>
              <a:rPr lang="en-US" altLang="ja-JP" dirty="0"/>
              <a:t>Third level</a:t>
            </a:r>
          </a:p>
          <a:p>
            <a:pPr lvl="3"/>
            <a:r>
              <a:rPr lang="en-US" altLang="ja-JP" dirty="0"/>
              <a:t>Fourth level</a:t>
            </a:r>
          </a:p>
          <a:p>
            <a:pPr lvl="4"/>
            <a:r>
              <a:rPr lang="en-US" altLang="ja-JP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88286297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vider Slide - Text in Midd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\\ATEM_SFO\Clients\DSK_Daiichi_Sankyo\DSK_80_12142_PPT_Redesign\DSK_Design\Final_Artwork\Pages\Title_Slide_6.emf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" y="1929387"/>
            <a:ext cx="9599084" cy="3700463"/>
          </a:xfrm>
          <a:prstGeom prst="rect">
            <a:avLst/>
          </a:prstGeom>
          <a:noFill/>
        </p:spPr>
      </p:pic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1311965" y="2213143"/>
            <a:ext cx="7161475" cy="810760"/>
          </a:xfrm>
          <a:noFill/>
          <a:ln>
            <a:noFill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marL="0" marR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lang="en-US" sz="3200" kern="1200" baseline="0" dirty="0">
                <a:solidFill>
                  <a:schemeClr val="tx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US"/>
              <a:t>Click to edit title</a:t>
            </a:r>
          </a:p>
        </p:txBody>
      </p:sp>
      <p:sp>
        <p:nvSpPr>
          <p:cNvPr id="22" name="Rectangle 21"/>
          <p:cNvSpPr/>
          <p:nvPr userDrawn="1"/>
        </p:nvSpPr>
        <p:spPr>
          <a:xfrm>
            <a:off x="428681" y="0"/>
            <a:ext cx="9159889" cy="91440"/>
          </a:xfrm>
          <a:prstGeom prst="rect">
            <a:avLst/>
          </a:prstGeom>
          <a:solidFill>
            <a:srgbClr val="233D8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419" tIns="32210" rIns="64419" bIns="32210" rtlCol="0" anchor="ctr"/>
          <a:lstStyle/>
          <a:p>
            <a:pPr algn="ctr"/>
            <a:endParaRPr lang="en-US"/>
          </a:p>
        </p:txBody>
      </p:sp>
      <p:sp>
        <p:nvSpPr>
          <p:cNvPr id="25" name="Slide Number Placeholder 2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A9C6AD-F5D9-4909-94C3-E6A9EFC35C84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450B6F7-ED7C-42B9-9503-6A298755703F}"/>
              </a:ext>
            </a:extLst>
          </p:cNvPr>
          <p:cNvSpPr/>
          <p:nvPr userDrawn="1"/>
        </p:nvSpPr>
        <p:spPr>
          <a:xfrm>
            <a:off x="3492568" y="4076854"/>
            <a:ext cx="6096000" cy="91440"/>
          </a:xfrm>
          <a:prstGeom prst="rect">
            <a:avLst/>
          </a:prstGeom>
          <a:solidFill>
            <a:srgbClr val="0E9C4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4419" tIns="32210" rIns="64419" bIns="32210" rtlCol="0" anchor="ctr"/>
          <a:lstStyle/>
          <a:p>
            <a:pPr algn="ctr"/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2E1601-172E-4A50-8B79-3C0FF19CAA7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604433" y="4168776"/>
            <a:ext cx="6705600" cy="531813"/>
          </a:xfrm>
        </p:spPr>
        <p:txBody>
          <a:bodyPr/>
          <a:lstStyle>
            <a:lvl1pPr>
              <a:defRPr sz="24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5E9DED-9269-4C62-9237-139CD46EAA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6410"/>
          <a:stretch/>
        </p:blipFill>
        <p:spPr>
          <a:xfrm>
            <a:off x="10160000" y="-72199"/>
            <a:ext cx="1996639" cy="1602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888370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 userDrawn="1">
            <p:ph type="sldNum" sz="quarter" idx="14"/>
          </p:nvPr>
        </p:nvSpPr>
        <p:spPr/>
        <p:txBody>
          <a:bodyPr/>
          <a:lstStyle>
            <a:lvl1pPr>
              <a:defRPr>
                <a:latin typeface="ＭＳ ゴシック" pitchFamily="49" charset="-128"/>
              </a:defRPr>
            </a:lvl1pPr>
          </a:lstStyle>
          <a:p>
            <a:endParaRPr lang="en-US" dirty="0"/>
          </a:p>
        </p:txBody>
      </p:sp>
      <p:pic>
        <p:nvPicPr>
          <p:cNvPr id="19" name="Picture 2" descr="C:\Users\jallison\AppData\Local\Temp\VMwareDnD\a0679ae3\DS_logo_portrait_format_4color_rgb_120206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40871" y="0"/>
            <a:ext cx="1051128" cy="778114"/>
          </a:xfrm>
          <a:prstGeom prst="rect">
            <a:avLst/>
          </a:prstGeom>
          <a:noFill/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7153F84B-A5B2-574A-BDD1-1502FAB0F37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srgbClr val="9A9B9C"/>
                </a:solidFill>
              </a:rPr>
              <a:t>Development QA Overview – KOM| CONFIDENTIAL</a:t>
            </a:r>
            <a:endParaRPr lang="en-US" dirty="0">
              <a:solidFill>
                <a:srgbClr val="9A9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1088559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464800" cy="1143000"/>
          </a:xfrm>
        </p:spPr>
        <p:txBody>
          <a:bodyPr anchor="t">
            <a:normAutofit/>
          </a:bodyPr>
          <a:lstStyle>
            <a:lvl1pPr algn="l">
              <a:defRPr sz="28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609600" y="1524000"/>
            <a:ext cx="10871200" cy="4724400"/>
          </a:xfrm>
        </p:spPr>
        <p:txBody>
          <a:bodyPr/>
          <a:lstStyle>
            <a:lvl1pPr marL="0" indent="0">
              <a:buFontTx/>
              <a:buNone/>
              <a:defRPr sz="2800">
                <a:latin typeface="Arial" pitchFamily="34" charset="0"/>
                <a:cs typeface="Arial" pitchFamily="34" charset="0"/>
              </a:defRPr>
            </a:lvl1pPr>
            <a:lvl2pPr marL="688975" indent="-231775">
              <a:buClr>
                <a:srgbClr val="00B0F0"/>
              </a:buClr>
              <a:buFont typeface="Arial" pitchFamily="34" charset="0"/>
              <a:buChar char="•"/>
              <a:defRPr sz="2400">
                <a:latin typeface="Arial" pitchFamily="34" charset="0"/>
                <a:cs typeface="Arial" pitchFamily="34" charset="0"/>
              </a:defRPr>
            </a:lvl2pPr>
            <a:lvl3pPr marL="1027113" indent="-225425">
              <a:buClr>
                <a:srgbClr val="00B0F0"/>
              </a:buClr>
              <a:buFont typeface="Arial" pitchFamily="34" charset="0"/>
              <a:buChar char="•"/>
              <a:defRPr sz="2200">
                <a:latin typeface="Arial" pitchFamily="34" charset="0"/>
                <a:cs typeface="Arial" pitchFamily="34" charset="0"/>
              </a:defRPr>
            </a:lvl3pPr>
            <a:lvl4pPr marL="1377950" indent="-238125">
              <a:buClr>
                <a:srgbClr val="00B0F0"/>
              </a:buClr>
              <a:buFont typeface="Arial" pitchFamily="34" charset="0"/>
              <a:buChar char="•"/>
              <a:defRPr>
                <a:latin typeface="Arial" pitchFamily="34" charset="0"/>
                <a:cs typeface="Arial" pitchFamily="34" charset="0"/>
              </a:defRPr>
            </a:lvl4pPr>
            <a:lvl5pPr marL="2057400" indent="-228600">
              <a:buClr>
                <a:srgbClr val="00B0F0"/>
              </a:buClr>
              <a:buFont typeface="Arial" pitchFamily="34" charset="0"/>
              <a:buChar char="•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Footer Placeholder 8"/>
          <p:cNvSpPr>
            <a:spLocks noGrp="1"/>
          </p:cNvSpPr>
          <p:nvPr>
            <p:ph type="ftr" sz="quarter" idx="14"/>
          </p:nvPr>
        </p:nvSpPr>
        <p:spPr>
          <a:xfrm>
            <a:off x="639828" y="6467484"/>
            <a:ext cx="5791200" cy="273049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en-US">
                <a:solidFill>
                  <a:srgbClr val="9A9B9C"/>
                </a:solidFill>
              </a:rPr>
              <a:t>Development QA Overview – KOM| CONFIDENTIAL</a:t>
            </a:r>
            <a:endParaRPr lang="en-US" dirty="0">
              <a:solidFill>
                <a:srgbClr val="9A9B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0591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2937014-788F-ED5E-113E-F8104DFFB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3E933FA-6F84-D39C-9893-F2278152F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E46E99C-B801-1BA2-CEDA-44BC3A055C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DED276FB-C324-3FFC-11A4-435F3867C9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B40F8C61-625B-C0FF-A5F1-B16325B64D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8F2022D3-4F6A-573F-4663-89633CB65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2074560A-5FDB-A2F8-2669-EC06EB64CA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83A4B21-4240-F638-A9A9-DBBF0CBE7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85120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7286866-5890-4C0B-3243-4E625F30F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C32664C7-D6E0-666D-1C96-EBDB1387D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84F1B46-4875-268A-7FF9-31244AD08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DCFADA97-AD6C-5729-46A9-A4CC67377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158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E881FFFD-A918-35D7-0BC6-E1D9F3EEA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AC798ACB-C77F-9002-AE59-0AF279DAA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CC37181-4F48-B81F-26AB-10B4F15DC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16633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E8642CD-9C33-A646-9627-BC774F26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250F5414-E480-F9E2-E430-2AF7B2C604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B6A33645-6867-A2BD-68E4-BDA85992F7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45DF23B-4195-E5C7-56F5-DCD5E6F9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63B7738-822B-426E-9720-4F864A371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6217A3DA-32A9-A5BE-A8A8-883D95EA1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20430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1976573-7A22-698B-18B1-245A5B40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FE2B8AAC-1DE2-9809-8D93-2751C6B321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6C34BBCF-BAD1-F264-C632-512C16505C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0E0F9FB-B2FB-D574-60C4-92B2958E0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691C220-CDFF-AA29-811A-CFB2AE9FBA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9DFA5331-440E-63D9-CF07-CF7B293FD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009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slideLayout" Target="../slideLayouts/slideLayout39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2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28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31" Type="http://schemas.openxmlformats.org/officeDocument/2006/relationships/theme" Target="../theme/theme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Relationship Id="rId27" Type="http://schemas.openxmlformats.org/officeDocument/2006/relationships/slideLayout" Target="../slideLayouts/slideLayout40.xml"/><Relationship Id="rId30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41C440DE-45DC-D593-08B2-C3D129611B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D900FFB-4A72-7EA6-4478-8C51E911DE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59D6CA1-84DE-E689-6CE5-4486B6AD247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5313363-28D3-4ED6-9C27-05BC0F4349F5}" type="datetimeFigureOut">
              <a:rPr kumimoji="1" lang="ja-JP" altLang="en-US" smtClean="0"/>
              <a:t>2026/4/20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89C17F8-7A80-F498-AE09-8D6A23BE4A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C370E6-7A45-24DE-2FA7-5DF062F0A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A84A382-676C-4CBA-BE32-546136865A4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781D5B5B-C626-04F8-CD39-DFB6AC9324B8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63500" y="63500"/>
            <a:ext cx="9255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ja-JP" altLang="en-US" sz="1000">
                <a:solidFill>
                  <a:srgbClr val="FF0000">
                    <a:alpha val="50000"/>
                  </a:srgbClr>
                </a:solidFill>
                <a:latin typeface="Aptos" panose="020B0004020202020204" pitchFamily="34" charset="0"/>
              </a:rPr>
              <a:t>Internal - 社外秘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8A5FC710-0D55-E619-CFE8-C1AEE918C04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92551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ja-JP" altLang="en-US" sz="1000">
                <a:solidFill>
                  <a:srgbClr val="FF0000">
                    <a:alpha val="50000"/>
                  </a:srgbClr>
                </a:solidFill>
                <a:latin typeface="Aptos" panose="020B0004020202020204" pitchFamily="34" charset="0"/>
              </a:rPr>
              <a:t>Internal - 社外秘</a:t>
            </a:r>
          </a:p>
        </p:txBody>
      </p:sp>
    </p:spTree>
    <p:extLst>
      <p:ext uri="{BB962C8B-B14F-4D97-AF65-F5344CB8AC3E}">
        <p14:creationId xmlns:p14="http://schemas.microsoft.com/office/powerpoint/2010/main" val="13137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0"/>
          <p:cNvSpPr>
            <a:spLocks noGrp="1"/>
          </p:cNvSpPr>
          <p:nvPr>
            <p:ph type="sldNum" sz="quarter" idx="4"/>
          </p:nvPr>
        </p:nvSpPr>
        <p:spPr>
          <a:xfrm>
            <a:off x="8737600" y="6550304"/>
            <a:ext cx="2844800" cy="1711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fld id="{CFA9C6AD-F5D9-4909-94C3-E6A9EFC35C8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543934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3"/>
          </p:nvPr>
        </p:nvSpPr>
        <p:spPr>
          <a:xfrm>
            <a:off x="609600" y="6467484"/>
            <a:ext cx="5791200" cy="27304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Development QA Overview – KOM| CONFIDENTIAL</a:t>
            </a:r>
            <a:endParaRPr lang="en-US" dirty="0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1313B71-4787-4BCA-8A14-E1BEBE652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3" y="152401"/>
            <a:ext cx="10483851" cy="4572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de-CH" dirty="0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BDE65EB-80ED-A1F9-8735-6485CE252AA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hdr"/>
              </p:ext>
            </p:extLst>
          </p:nvPr>
        </p:nvSpPr>
        <p:spPr>
          <a:xfrm>
            <a:off x="5616575" y="63500"/>
            <a:ext cx="9842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CN" alt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内部 Internal (D3)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AFA2D8B-3209-AC69-B3E6-0B6EC8B3B399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5616575" y="6642100"/>
            <a:ext cx="984250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zh-CN" altLang="en-US" sz="1000">
                <a:solidFill>
                  <a:srgbClr val="000000">
                    <a:alpha val="50000"/>
                  </a:srgbClr>
                </a:solidFill>
                <a:latin typeface="Aptos" panose="020B0004020202020204" pitchFamily="34" charset="0"/>
              </a:rPr>
              <a:t>内部 Internal (D3)</a:t>
            </a:r>
          </a:p>
        </p:txBody>
      </p:sp>
    </p:spTree>
    <p:extLst>
      <p:ext uri="{BB962C8B-B14F-4D97-AF65-F5344CB8AC3E}">
        <p14:creationId xmlns:p14="http://schemas.microsoft.com/office/powerpoint/2010/main" val="2829486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  <p:sldLayoutId id="2147483684" r:id="rId22"/>
    <p:sldLayoutId id="2147483685" r:id="rId23"/>
    <p:sldLayoutId id="2147483686" r:id="rId24"/>
    <p:sldLayoutId id="2147483687" r:id="rId25"/>
    <p:sldLayoutId id="2147483688" r:id="rId26"/>
    <p:sldLayoutId id="2147483689" r:id="rId27"/>
    <p:sldLayoutId id="2147483690" r:id="rId28"/>
    <p:sldLayoutId id="2147483691" r:id="rId29"/>
    <p:sldLayoutId id="2147483692" r:id="rId30"/>
  </p:sldLayoutIdLst>
  <p:transition>
    <p:fade/>
  </p:transition>
  <p:hf hdr="0" dt="0"/>
  <p:txStyles>
    <p:titleStyle>
      <a:lvl1pPr marL="0" marR="0" indent="0" algn="l" defTabSz="914400" rtl="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kumimoji="1" sz="28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kumimoji="1" sz="4400">
          <a:solidFill>
            <a:schemeClr val="tx1"/>
          </a:solidFill>
          <a:latin typeface="Arial" charset="0"/>
        </a:defRPr>
      </a:lvl9pPr>
    </p:titleStyle>
    <p:bodyStyle>
      <a:lvl1pPr marL="0" indent="0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Tx/>
        <a:buNone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76263" indent="-238125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027113" indent="-225425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itchFamily="34" charset="0"/>
        <a:buChar char="•"/>
        <a:defRPr kumimoji="1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490663" indent="-238125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B0F0"/>
        </a:buClr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1.png"/><Relationship Id="rId4" Type="http://schemas.openxmlformats.org/officeDocument/2006/relationships/hyperlink" Target="https://ctti-clinicaltrials.org/wp-content/uploads/2021/08/CTTI_QbD_Case_Study_The_Medicines_Company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26.png"/><Relationship Id="rId12" Type="http://schemas.openxmlformats.org/officeDocument/2006/relationships/image" Target="../media/image2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25.png"/><Relationship Id="rId11" Type="http://schemas.openxmlformats.org/officeDocument/2006/relationships/image" Target="../media/image30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F8C9437-A7BD-4065-B5BE-4694656A5B58}"/>
              </a:ext>
            </a:extLst>
          </p:cNvPr>
          <p:cNvSpPr txBox="1"/>
          <p:nvPr/>
        </p:nvSpPr>
        <p:spPr>
          <a:xfrm>
            <a:off x="967187" y="2443646"/>
            <a:ext cx="1025762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Quality by Design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の事例検討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ー臨床試験の実例を基にー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3" name="スライド番号プレースホルダー 2">
            <a:extLst>
              <a:ext uri="{FF2B5EF4-FFF2-40B4-BE49-F238E27FC236}">
                <a16:creationId xmlns:a16="http://schemas.microsoft.com/office/drawing/2014/main" id="{4818FC77-71B8-4A94-B6A2-82049D4BC9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DF60-FC1B-4281-ABB0-1016719EF97C}" type="slidenum"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srgbClr val="636672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636672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4" name="動画3_SL1">
            <a:hlinkClick r:id="" action="ppaction://media"/>
            <a:extLst>
              <a:ext uri="{FF2B5EF4-FFF2-40B4-BE49-F238E27FC236}">
                <a16:creationId xmlns:a16="http://schemas.microsoft.com/office/drawing/2014/main" id="{15EF320C-AF7B-307B-2ACC-CBE6C05F95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4738" y="5951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37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3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2AACCD-5C2B-9633-F3F4-92178DB1CF16}"/>
              </a:ext>
            </a:extLst>
          </p:cNvPr>
          <p:cNvSpPr txBox="1">
            <a:spLocks/>
          </p:cNvSpPr>
          <p:nvPr/>
        </p:nvSpPr>
        <p:spPr>
          <a:xfrm>
            <a:off x="869732" y="633540"/>
            <a:ext cx="10515600" cy="74310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solidFill>
                  <a:srgbClr val="0E2841"/>
                </a:solidFill>
                <a:latin typeface="Meiryo UI"/>
                <a:ea typeface="Meiryo UI"/>
              </a:rPr>
              <a:t>臨床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Meiryo UI"/>
                <a:ea typeface="Meiryo UI"/>
                <a:cs typeface="+mj-cs"/>
              </a:rPr>
              <a:t>試験の「質」設計段階の基本ステップ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游ゴシック Light" panose="0211000402020202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0D9CFE22-847D-1CFA-AA30-D1B3AD34062E}"/>
              </a:ext>
            </a:extLst>
          </p:cNvPr>
          <p:cNvSpPr/>
          <p:nvPr/>
        </p:nvSpPr>
        <p:spPr>
          <a:xfrm>
            <a:off x="3630706" y="1641886"/>
            <a:ext cx="7277100" cy="8818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何を達成したいのかを決める。（リサーチクエスチョンやその他ビジネスの観点）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目的を達成したことを評価できる指標を設定する。（品質目標）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四角形: 角を丸くする 3">
            <a:extLst>
              <a:ext uri="{FF2B5EF4-FFF2-40B4-BE49-F238E27FC236}">
                <a16:creationId xmlns:a16="http://schemas.microsoft.com/office/drawing/2014/main" id="{3D762CC8-24D9-1CAC-B5EF-86D7455A538C}"/>
              </a:ext>
            </a:extLst>
          </p:cNvPr>
          <p:cNvSpPr/>
          <p:nvPr/>
        </p:nvSpPr>
        <p:spPr>
          <a:xfrm>
            <a:off x="1284194" y="1641886"/>
            <a:ext cx="2346512" cy="88185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目的の設定</a:t>
            </a:r>
          </a:p>
        </p:txBody>
      </p:sp>
      <p:sp>
        <p:nvSpPr>
          <p:cNvPr id="11" name="四角形: 角を丸くする 10">
            <a:extLst>
              <a:ext uri="{FF2B5EF4-FFF2-40B4-BE49-F238E27FC236}">
                <a16:creationId xmlns:a16="http://schemas.microsoft.com/office/drawing/2014/main" id="{0816A6E8-E1C9-1399-52D1-B31966D7B395}"/>
              </a:ext>
            </a:extLst>
          </p:cNvPr>
          <p:cNvSpPr/>
          <p:nvPr/>
        </p:nvSpPr>
        <p:spPr>
          <a:xfrm>
            <a:off x="3630706" y="2910332"/>
            <a:ext cx="7277100" cy="8818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達成したい目的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に対して意味のある結果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を得るための「質に関する重要な要因（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Critical to Quality factor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：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要因）」を特定する。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2" name="四角形: 角を丸くする 11">
            <a:extLst>
              <a:ext uri="{FF2B5EF4-FFF2-40B4-BE49-F238E27FC236}">
                <a16:creationId xmlns:a16="http://schemas.microsoft.com/office/drawing/2014/main" id="{26A301C8-91F4-6A21-3BD0-93E9B07196A0}"/>
              </a:ext>
            </a:extLst>
          </p:cNvPr>
          <p:cNvSpPr/>
          <p:nvPr/>
        </p:nvSpPr>
        <p:spPr>
          <a:xfrm>
            <a:off x="1284194" y="2910332"/>
            <a:ext cx="2346512" cy="88185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要因の特定</a:t>
            </a:r>
          </a:p>
        </p:txBody>
      </p:sp>
      <p:sp>
        <p:nvSpPr>
          <p:cNvPr id="13" name="四角形: 角を丸くする 12">
            <a:extLst>
              <a:ext uri="{FF2B5EF4-FFF2-40B4-BE49-F238E27FC236}">
                <a16:creationId xmlns:a16="http://schemas.microsoft.com/office/drawing/2014/main" id="{240F1AE3-3115-9F75-6669-9EF79E20B7CE}"/>
              </a:ext>
            </a:extLst>
          </p:cNvPr>
          <p:cNvSpPr/>
          <p:nvPr/>
        </p:nvSpPr>
        <p:spPr>
          <a:xfrm>
            <a:off x="3627658" y="4178778"/>
            <a:ext cx="7277100" cy="8818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要因に影響するリスクを洗い出す。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特定したリスクのうち、対策を取るべきものを決める（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Risk-Proportionate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 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Approach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要因以外の、</a:t>
            </a:r>
            <a:r>
              <a:rPr lang="en-US" altLang="ja-JP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Critical 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ではないが重要と考えられる点も考慮する。</a:t>
            </a:r>
            <a:endParaRPr lang="en-US" altLang="ja-JP" dirty="0">
              <a:solidFill>
                <a:srgbClr val="000000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四角形: 角を丸くする 13">
            <a:extLst>
              <a:ext uri="{FF2B5EF4-FFF2-40B4-BE49-F238E27FC236}">
                <a16:creationId xmlns:a16="http://schemas.microsoft.com/office/drawing/2014/main" id="{7CD7B77A-12C8-6EFF-1C60-6E954FAAAFF1}"/>
              </a:ext>
            </a:extLst>
          </p:cNvPr>
          <p:cNvSpPr/>
          <p:nvPr/>
        </p:nvSpPr>
        <p:spPr>
          <a:xfrm>
            <a:off x="1281146" y="4178778"/>
            <a:ext cx="2346512" cy="88185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srgbClr val="FFFFFF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リスク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の特定・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優先順位付け</a:t>
            </a:r>
          </a:p>
        </p:txBody>
      </p:sp>
      <p:sp>
        <p:nvSpPr>
          <p:cNvPr id="15" name="四角形: 角を丸くする 14">
            <a:extLst>
              <a:ext uri="{FF2B5EF4-FFF2-40B4-BE49-F238E27FC236}">
                <a16:creationId xmlns:a16="http://schemas.microsoft.com/office/drawing/2014/main" id="{C9AC2688-2A1E-78BD-B808-17FD14928240}"/>
              </a:ext>
            </a:extLst>
          </p:cNvPr>
          <p:cNvSpPr/>
          <p:nvPr/>
        </p:nvSpPr>
        <p:spPr>
          <a:xfrm>
            <a:off x="3633754" y="5447224"/>
            <a:ext cx="7277100" cy="881858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対策を手順化して関係者へ共有する（</a:t>
            </a:r>
            <a:r>
              <a:rPr lang="en-US" altLang="ja-JP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Risk Communication</a:t>
            </a:r>
            <a:r>
              <a:rPr lang="ja-JP" altLang="en-US" dirty="0">
                <a:solidFill>
                  <a:srgbClr val="000000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）</a:t>
            </a:r>
            <a:endParaRPr kumimoji="1" lang="ja-JP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6" name="四角形: 角を丸くする 15">
            <a:extLst>
              <a:ext uri="{FF2B5EF4-FFF2-40B4-BE49-F238E27FC236}">
                <a16:creationId xmlns:a16="http://schemas.microsoft.com/office/drawing/2014/main" id="{A0B140CE-32C8-AB93-6F52-96053A6E1491}"/>
              </a:ext>
            </a:extLst>
          </p:cNvPr>
          <p:cNvSpPr/>
          <p:nvPr/>
        </p:nvSpPr>
        <p:spPr>
          <a:xfrm>
            <a:off x="1287242" y="5447224"/>
            <a:ext cx="2346512" cy="881858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プロセス・手順の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策定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9" name="矢印: 下 8">
            <a:extLst>
              <a:ext uri="{FF2B5EF4-FFF2-40B4-BE49-F238E27FC236}">
                <a16:creationId xmlns:a16="http://schemas.microsoft.com/office/drawing/2014/main" id="{167A1708-5332-776D-AEAE-0C563DA7CA6B}"/>
              </a:ext>
            </a:extLst>
          </p:cNvPr>
          <p:cNvSpPr/>
          <p:nvPr/>
        </p:nvSpPr>
        <p:spPr>
          <a:xfrm>
            <a:off x="2003612" y="2594782"/>
            <a:ext cx="907676" cy="249065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矢印: 下 16">
            <a:extLst>
              <a:ext uri="{FF2B5EF4-FFF2-40B4-BE49-F238E27FC236}">
                <a16:creationId xmlns:a16="http://schemas.microsoft.com/office/drawing/2014/main" id="{0C0ADE04-4E70-291D-E97F-6F6176C98C2F}"/>
              </a:ext>
            </a:extLst>
          </p:cNvPr>
          <p:cNvSpPr/>
          <p:nvPr/>
        </p:nvSpPr>
        <p:spPr>
          <a:xfrm>
            <a:off x="2000564" y="3877026"/>
            <a:ext cx="907676" cy="249065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矢印: 下 17">
            <a:extLst>
              <a:ext uri="{FF2B5EF4-FFF2-40B4-BE49-F238E27FC236}">
                <a16:creationId xmlns:a16="http://schemas.microsoft.com/office/drawing/2014/main" id="{CDEE6D56-6A86-98EF-577C-01797D4C9D77}"/>
              </a:ext>
            </a:extLst>
          </p:cNvPr>
          <p:cNvSpPr/>
          <p:nvPr/>
        </p:nvSpPr>
        <p:spPr>
          <a:xfrm>
            <a:off x="2000564" y="5124674"/>
            <a:ext cx="907676" cy="249065"/>
          </a:xfrm>
          <a:prstGeom prst="downArrow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スライド番号プレースホルダー 2">
            <a:extLst>
              <a:ext uri="{FF2B5EF4-FFF2-40B4-BE49-F238E27FC236}">
                <a16:creationId xmlns:a16="http://schemas.microsoft.com/office/drawing/2014/main" id="{67F1204B-96B7-B85A-366E-9E6A2DD7FFD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DF60-FC1B-4281-ABB0-1016719EF97C}" type="slidenum"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srgbClr val="636672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636672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6" name="動画3_SL2">
            <a:hlinkClick r:id="" action="ppaction://media"/>
            <a:extLst>
              <a:ext uri="{FF2B5EF4-FFF2-40B4-BE49-F238E27FC236}">
                <a16:creationId xmlns:a16="http://schemas.microsoft.com/office/drawing/2014/main" id="{16F535AD-F083-B3E7-5B2A-336F5772C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39538" y="6103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807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4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B7326F26-A112-C3F1-23C7-B32ACF950BAC}"/>
              </a:ext>
            </a:extLst>
          </p:cNvPr>
          <p:cNvSpPr txBox="1">
            <a:spLocks/>
          </p:cNvSpPr>
          <p:nvPr/>
        </p:nvSpPr>
        <p:spPr>
          <a:xfrm>
            <a:off x="869732" y="633540"/>
            <a:ext cx="10515600" cy="74310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Meiryo UI"/>
                <a:ea typeface="Meiryo UI"/>
                <a:cs typeface="+mj-cs"/>
              </a:rPr>
              <a:t>Phase 3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Meiryo UI"/>
                <a:ea typeface="Meiryo UI"/>
                <a:cs typeface="+mj-cs"/>
              </a:rPr>
              <a:t>試験</a:t>
            </a:r>
            <a:r>
              <a:rPr lang="ja-JP" altLang="en-US" sz="3600" b="1" kern="0" dirty="0">
                <a:solidFill>
                  <a:srgbClr val="0E2841"/>
                </a:solidFill>
                <a:latin typeface="Meiryo UI"/>
                <a:ea typeface="Meiryo UI"/>
              </a:rPr>
              <a:t>設計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Meiryo UI"/>
                <a:ea typeface="Meiryo UI"/>
                <a:cs typeface="+mj-cs"/>
              </a:rPr>
              <a:t>の事例検討：達成したい目的は？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游ゴシック Light" panose="0211000402020202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47F065-144F-B428-638B-ED55690064D1}"/>
              </a:ext>
            </a:extLst>
          </p:cNvPr>
          <p:cNvSpPr txBox="1"/>
          <p:nvPr/>
        </p:nvSpPr>
        <p:spPr>
          <a:xfrm>
            <a:off x="913413" y="1736347"/>
            <a:ext cx="10366817" cy="40934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ステップ１：目的の設定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lvl="1">
              <a:defRPr/>
            </a:pP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</a:br>
            <a:r>
              <a:rPr kumimoji="1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コレステロール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を下げる</a:t>
            </a:r>
            <a:r>
              <a:rPr kumimoji="1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注射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薬（薬剤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A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）</a:t>
            </a:r>
            <a:r>
              <a:rPr kumimoji="1" lang="ja-JP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が、心臓発作や脳卒中のリスクを低下させる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効果を、</a:t>
            </a:r>
            <a:b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</a:b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短期間</a:t>
            </a: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かつ出来る限り低コストで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証明すること。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　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【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背景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】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既承認薬の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Phase3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試験である。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競合他社も同様の開発を実施しており、できるだけ早く試験を開始し、リクルートを完了する必要がある。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治験依頼者は小規模の企業であり、競合より予算・人員が限られているため、試験を効率的に進めるための工夫が必要がある。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　　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【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目的を達成したことを評価できる指標（品質目標）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】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有効性で統計的な有意差を示すこと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設定した期限内にリクルートを完了すること</a:t>
            </a:r>
            <a:endParaRPr kumimoji="1" lang="en-US" altLang="ja-JP" sz="1800" b="0" i="0" u="none" strike="sng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A60806-6F9C-512D-5927-14B68F16D122}"/>
              </a:ext>
            </a:extLst>
          </p:cNvPr>
          <p:cNvSpPr txBox="1"/>
          <p:nvPr/>
        </p:nvSpPr>
        <p:spPr>
          <a:xfrm>
            <a:off x="5283888" y="6244063"/>
            <a:ext cx="706051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>
              <a:spcAft>
                <a:spcPts val="975"/>
              </a:spcAft>
            </a:pPr>
            <a:r>
              <a:rPr lang="en-US" altLang="ja-JP" sz="1200" b="0" i="0" u="sng" dirty="0">
                <a:solidFill>
                  <a:srgbClr val="157BEE"/>
                </a:solidFill>
                <a:effectLst/>
                <a:latin typeface="Meiryo UI" panose="020B0604030504040204" pitchFamily="50" charset="-128"/>
                <a:ea typeface="Meiryo UI" panose="020B0604030504040204" pitchFamily="50" charset="-128"/>
                <a:hlinkClick r:id="rId4"/>
              </a:rPr>
              <a:t>The Medicines Company Developed Nimble Protocols to Scale for Global Trials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  <a:cs typeface="Calibri"/>
              </a:rPr>
              <a:t>の事例を改変</a:t>
            </a:r>
            <a:endParaRPr lang="en-US" altLang="ja-JP" sz="1200" b="0" i="0" dirty="0">
              <a:solidFill>
                <a:srgbClr val="5C6068"/>
              </a:solidFill>
              <a:effectLst/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2" name="スライド番号プレースホルダー 2">
            <a:extLst>
              <a:ext uri="{FF2B5EF4-FFF2-40B4-BE49-F238E27FC236}">
                <a16:creationId xmlns:a16="http://schemas.microsoft.com/office/drawing/2014/main" id="{59EB92E6-697D-04A7-B4A1-A54F46F0C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DF60-FC1B-4281-ABB0-1016719EF97C}" type="slidenum"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srgbClr val="636672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636672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3" name="動画3_SL3">
            <a:hlinkClick r:id="" action="ppaction://media"/>
            <a:extLst>
              <a:ext uri="{FF2B5EF4-FFF2-40B4-BE49-F238E27FC236}">
                <a16:creationId xmlns:a16="http://schemas.microsoft.com/office/drawing/2014/main" id="{1CD4AFD1-270E-750C-9FFE-B9B5C8AD0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74475" y="56467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24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4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1">
            <a:extLst>
              <a:ext uri="{FF2B5EF4-FFF2-40B4-BE49-F238E27FC236}">
                <a16:creationId xmlns:a16="http://schemas.microsoft.com/office/drawing/2014/main" id="{B7326F26-A112-C3F1-23C7-B32ACF950BAC}"/>
              </a:ext>
            </a:extLst>
          </p:cNvPr>
          <p:cNvSpPr txBox="1">
            <a:spLocks/>
          </p:cNvSpPr>
          <p:nvPr/>
        </p:nvSpPr>
        <p:spPr>
          <a:xfrm>
            <a:off x="869732" y="862145"/>
            <a:ext cx="10515600" cy="74310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600" b="1" kern="0" dirty="0">
                <a:solidFill>
                  <a:srgbClr val="0E2841"/>
                </a:solidFill>
                <a:latin typeface="Meiryo UI"/>
                <a:ea typeface="Meiryo UI"/>
              </a:rPr>
              <a:t>（参考）</a:t>
            </a:r>
            <a:r>
              <a:rPr lang="en-US" altLang="ja-JP" sz="3600" b="1" kern="0" dirty="0">
                <a:solidFill>
                  <a:srgbClr val="0E2841"/>
                </a:solidFill>
                <a:latin typeface="Meiryo UI"/>
                <a:ea typeface="Meiryo UI"/>
              </a:rPr>
              <a:t>CTQ</a:t>
            </a:r>
            <a:r>
              <a:rPr lang="ja-JP" altLang="en-US" sz="3600" b="1" kern="0" dirty="0">
                <a:solidFill>
                  <a:srgbClr val="0E2841"/>
                </a:solidFill>
                <a:latin typeface="Meiryo UI"/>
                <a:ea typeface="Meiryo UI"/>
              </a:rPr>
              <a:t>要因を考える上でのヒント</a:t>
            </a:r>
            <a:endParaRPr kumimoji="1" lang="ja-JP" altLang="en-US" sz="3600" b="0" i="0" u="none" strike="noStrike" kern="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游ゴシック Light" panose="02110004020202020204"/>
              <a:ea typeface="游ゴシック Light" panose="020B0300000000000000" pitchFamily="50" charset="-128"/>
              <a:cs typeface="+mj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D47F065-144F-B428-638B-ED55690064D1}"/>
              </a:ext>
            </a:extLst>
          </p:cNvPr>
          <p:cNvSpPr txBox="1"/>
          <p:nvPr/>
        </p:nvSpPr>
        <p:spPr>
          <a:xfrm>
            <a:off x="4640036" y="1681993"/>
            <a:ext cx="6911407" cy="313932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臨床試験の</a:t>
            </a:r>
            <a:r>
              <a:rPr lang="en-US" altLang="ja-JP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CTQ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要因は「</a:t>
            </a:r>
            <a:r>
              <a:rPr lang="ja-JP" altLang="en-US" u="sng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参加者の保護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、</a:t>
            </a:r>
            <a:r>
              <a:rPr lang="ja-JP" altLang="en-US" u="sng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試験結果の信頼性と解釈の　可能性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及び試験結果に基づく意思決定の根本となる試験の属性」と定義されており、ビジネス上の要因は分けて考える必要があります。</a:t>
            </a:r>
            <a:endParaRPr lang="en-US" altLang="ja-JP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重要なデータとプロセスを特定したうえで、試験固有の脆弱性を考慮して</a:t>
            </a:r>
            <a:r>
              <a:rPr lang="en-US" altLang="ja-JP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CTQ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要因を絞り込みます。</a:t>
            </a:r>
            <a:endParaRPr lang="en-US" altLang="ja-JP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altLang="ja-JP" sz="1800" b="0" i="0" u="non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r>
              <a:rPr lang="en-US" altLang="ja-JP" dirty="0">
                <a:effectLst/>
                <a:latin typeface="Calibri" panose="020F0502020204030204" pitchFamily="34" charset="0"/>
                <a:ea typeface="ＭＳ Ｐゴシック" panose="020B0600070205080204" pitchFamily="50" charset="-128"/>
                <a:cs typeface="ＭＳ Ｐゴシック" panose="020B0600070205080204" pitchFamily="50" charset="-128"/>
              </a:rPr>
              <a:t> </a:t>
            </a:r>
            <a:endParaRPr lang="ja-JP" altLang="ja-JP" dirty="0">
              <a:effectLst/>
              <a:latin typeface="ＭＳ Ｐゴシック" panose="020B0600070205080204" pitchFamily="50" charset="-128"/>
              <a:ea typeface="ＭＳ Ｐゴシック" panose="020B0600070205080204" pitchFamily="50" charset="-128"/>
              <a:cs typeface="ＭＳ Ｐゴシック" panose="020B0600070205080204" pitchFamily="50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altLang="ja-JP" sz="1800" b="0" i="0" u="non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C7A0516F-EC51-1D4A-276D-15EC2BBA81AF}"/>
              </a:ext>
            </a:extLst>
          </p:cNvPr>
          <p:cNvSpPr txBox="1"/>
          <p:nvPr/>
        </p:nvSpPr>
        <p:spPr>
          <a:xfrm>
            <a:off x="1812470" y="3968273"/>
            <a:ext cx="8905875" cy="155427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本試験で設定した目的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br>
              <a:rPr kumimoji="1" lang="en-US" altLang="ja-JP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</a:br>
            <a:r>
              <a:rPr kumimoji="1" lang="ja-JP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コレステロール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を下げる</a:t>
            </a:r>
            <a:r>
              <a:rPr kumimoji="1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注射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薬（薬剤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A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）</a:t>
            </a:r>
            <a:r>
              <a:rPr kumimoji="1" lang="ja-JP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が、心臓発作や脳卒中のリスクを低下させる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効果を、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</a:b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短期間</a:t>
            </a:r>
            <a:r>
              <a:rPr lang="ja-JP" altLang="en-US" sz="18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かつ出来る限り低コストで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証明すること。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altLang="ja-JP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pic>
        <p:nvPicPr>
          <p:cNvPr id="10" name="図 9" descr="アイコン&#10;&#10;自動的に生成された説明">
            <a:extLst>
              <a:ext uri="{FF2B5EF4-FFF2-40B4-BE49-F238E27FC236}">
                <a16:creationId xmlns:a16="http://schemas.microsoft.com/office/drawing/2014/main" id="{5FC59F68-9BA1-0077-D6B1-EDE9CD91BA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749" y="1795093"/>
            <a:ext cx="3129644" cy="2120211"/>
          </a:xfrm>
          <a:prstGeom prst="rect">
            <a:avLst/>
          </a:prstGeom>
        </p:spPr>
      </p:pic>
      <p:sp>
        <p:nvSpPr>
          <p:cNvPr id="12" name="楕円 11">
            <a:extLst>
              <a:ext uri="{FF2B5EF4-FFF2-40B4-BE49-F238E27FC236}">
                <a16:creationId xmlns:a16="http://schemas.microsoft.com/office/drawing/2014/main" id="{58D6A315-FB8F-18E8-AAC0-2F706C2567E1}"/>
              </a:ext>
            </a:extLst>
          </p:cNvPr>
          <p:cNvSpPr/>
          <p:nvPr/>
        </p:nvSpPr>
        <p:spPr>
          <a:xfrm>
            <a:off x="1161297" y="1885909"/>
            <a:ext cx="680357" cy="6966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楕円 12">
            <a:extLst>
              <a:ext uri="{FF2B5EF4-FFF2-40B4-BE49-F238E27FC236}">
                <a16:creationId xmlns:a16="http://schemas.microsoft.com/office/drawing/2014/main" id="{B81655D6-884B-F744-8653-4CDCBF4CDB70}"/>
              </a:ext>
            </a:extLst>
          </p:cNvPr>
          <p:cNvSpPr/>
          <p:nvPr/>
        </p:nvSpPr>
        <p:spPr>
          <a:xfrm>
            <a:off x="3378215" y="1897368"/>
            <a:ext cx="680357" cy="69668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BA21544-FD01-851C-4681-397127CEA3D2}"/>
              </a:ext>
            </a:extLst>
          </p:cNvPr>
          <p:cNvSpPr txBox="1"/>
          <p:nvPr/>
        </p:nvSpPr>
        <p:spPr>
          <a:xfrm>
            <a:off x="1074445" y="1963104"/>
            <a:ext cx="8899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参加者保護</a:t>
            </a:r>
            <a:endParaRPr lang="en-US" altLang="ja-JP" sz="11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algn="ctr"/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リサーチ</a:t>
            </a:r>
            <a:endParaRPr lang="en-US" altLang="ja-JP" sz="11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algn="ctr"/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クエスチョン</a:t>
            </a:r>
            <a:endParaRPr lang="ja-JP" altLang="en-US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38286BCA-AB75-5060-22DB-28DC557A7887}"/>
              </a:ext>
            </a:extLst>
          </p:cNvPr>
          <p:cNvSpPr txBox="1"/>
          <p:nvPr/>
        </p:nvSpPr>
        <p:spPr>
          <a:xfrm>
            <a:off x="3378215" y="2013250"/>
            <a:ext cx="74892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ビジネス</a:t>
            </a:r>
            <a:endParaRPr lang="en-US" altLang="ja-JP" sz="11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algn="ctr"/>
            <a:r>
              <a:rPr lang="ja-JP" altLang="en-US" sz="11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課題？？</a:t>
            </a:r>
            <a:endParaRPr lang="en-US" altLang="ja-JP" sz="11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sp>
        <p:nvSpPr>
          <p:cNvPr id="17" name="四角形: 角を丸くする 16">
            <a:extLst>
              <a:ext uri="{FF2B5EF4-FFF2-40B4-BE49-F238E27FC236}">
                <a16:creationId xmlns:a16="http://schemas.microsoft.com/office/drawing/2014/main" id="{A1B96B7F-E70C-C4AB-92F9-40484B7DEBC3}"/>
              </a:ext>
            </a:extLst>
          </p:cNvPr>
          <p:cNvSpPr/>
          <p:nvPr/>
        </p:nvSpPr>
        <p:spPr>
          <a:xfrm>
            <a:off x="466960" y="666142"/>
            <a:ext cx="11321143" cy="5831935"/>
          </a:xfrm>
          <a:prstGeom prst="roundRect">
            <a:avLst>
              <a:gd name="adj" fmla="val 1504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9" name="直線コネクタ 18">
            <a:extLst>
              <a:ext uri="{FF2B5EF4-FFF2-40B4-BE49-F238E27FC236}">
                <a16:creationId xmlns:a16="http://schemas.microsoft.com/office/drawing/2014/main" id="{5649E449-21AA-50A3-E17C-8E3E50529197}"/>
              </a:ext>
            </a:extLst>
          </p:cNvPr>
          <p:cNvCxnSpPr>
            <a:cxnSpLocks/>
          </p:cNvCxnSpPr>
          <p:nvPr/>
        </p:nvCxnSpPr>
        <p:spPr>
          <a:xfrm>
            <a:off x="5965371" y="4844137"/>
            <a:ext cx="416378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線コネクタ 20">
            <a:extLst>
              <a:ext uri="{FF2B5EF4-FFF2-40B4-BE49-F238E27FC236}">
                <a16:creationId xmlns:a16="http://schemas.microsoft.com/office/drawing/2014/main" id="{787038B1-04AF-8B85-76EE-9848A640CF91}"/>
              </a:ext>
            </a:extLst>
          </p:cNvPr>
          <p:cNvCxnSpPr>
            <a:cxnSpLocks/>
          </p:cNvCxnSpPr>
          <p:nvPr/>
        </p:nvCxnSpPr>
        <p:spPr>
          <a:xfrm>
            <a:off x="1900955" y="5260231"/>
            <a:ext cx="7116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1FA28BC4-0879-7605-1A3B-987B25C53909}"/>
              </a:ext>
            </a:extLst>
          </p:cNvPr>
          <p:cNvCxnSpPr>
            <a:cxnSpLocks/>
          </p:cNvCxnSpPr>
          <p:nvPr/>
        </p:nvCxnSpPr>
        <p:spPr>
          <a:xfrm>
            <a:off x="3928421" y="5240775"/>
            <a:ext cx="7116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線コネクタ 25">
            <a:extLst>
              <a:ext uri="{FF2B5EF4-FFF2-40B4-BE49-F238E27FC236}">
                <a16:creationId xmlns:a16="http://schemas.microsoft.com/office/drawing/2014/main" id="{505AA093-A3A1-79E5-CB4C-F90CD763617B}"/>
              </a:ext>
            </a:extLst>
          </p:cNvPr>
          <p:cNvCxnSpPr>
            <a:cxnSpLocks/>
          </p:cNvCxnSpPr>
          <p:nvPr/>
        </p:nvCxnSpPr>
        <p:spPr>
          <a:xfrm>
            <a:off x="7868056" y="4844137"/>
            <a:ext cx="1734270" cy="993028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47965729-B86E-8E9C-D8F5-08EDAD41B877}"/>
              </a:ext>
            </a:extLst>
          </p:cNvPr>
          <p:cNvSpPr txBox="1"/>
          <p:nvPr/>
        </p:nvSpPr>
        <p:spPr>
          <a:xfrm>
            <a:off x="8847948" y="5800438"/>
            <a:ext cx="21857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リサーチクエスチョンであり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CTQ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要因を考える上で重要</a:t>
            </a:r>
          </a:p>
        </p:txBody>
      </p: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7D134718-C290-9638-55A4-9E9F2D33CBCD}"/>
              </a:ext>
            </a:extLst>
          </p:cNvPr>
          <p:cNvCxnSpPr>
            <a:cxnSpLocks/>
          </p:cNvCxnSpPr>
          <p:nvPr/>
        </p:nvCxnSpPr>
        <p:spPr>
          <a:xfrm>
            <a:off x="4283402" y="5238108"/>
            <a:ext cx="579020" cy="396152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BBB72A22-3DDA-81A6-BDA0-F9E6E54AB487}"/>
              </a:ext>
            </a:extLst>
          </p:cNvPr>
          <p:cNvSpPr txBox="1"/>
          <p:nvPr/>
        </p:nvSpPr>
        <p:spPr>
          <a:xfrm>
            <a:off x="4280071" y="5629798"/>
            <a:ext cx="40981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ビジネス上の課題であり、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CTQ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要因の検討から除外する</a:t>
            </a:r>
          </a:p>
        </p:txBody>
      </p:sp>
      <p:cxnSp>
        <p:nvCxnSpPr>
          <p:cNvPr id="33" name="直線コネクタ 32">
            <a:extLst>
              <a:ext uri="{FF2B5EF4-FFF2-40B4-BE49-F238E27FC236}">
                <a16:creationId xmlns:a16="http://schemas.microsoft.com/office/drawing/2014/main" id="{EF0A0DB9-CCE9-9CA5-005C-C4C261FA4948}"/>
              </a:ext>
            </a:extLst>
          </p:cNvPr>
          <p:cNvCxnSpPr>
            <a:cxnSpLocks/>
          </p:cNvCxnSpPr>
          <p:nvPr/>
        </p:nvCxnSpPr>
        <p:spPr>
          <a:xfrm flipH="1">
            <a:off x="2064732" y="5244808"/>
            <a:ext cx="161687" cy="367922"/>
          </a:xfrm>
          <a:prstGeom prst="line">
            <a:avLst/>
          </a:prstGeom>
          <a:ln w="952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8C8E3B87-CE1E-9516-D968-14267FA3D7A6}"/>
              </a:ext>
            </a:extLst>
          </p:cNvPr>
          <p:cNvSpPr txBox="1"/>
          <p:nvPr/>
        </p:nvSpPr>
        <p:spPr>
          <a:xfrm>
            <a:off x="888340" y="5653600"/>
            <a:ext cx="507703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以下の二つの側面があるため、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CTQ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要因となりうるのか検討が必要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（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1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．ビジネス上の課題、</a:t>
            </a:r>
            <a:r>
              <a:rPr lang="en-US" altLang="ja-JP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2. 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試験結果の解釈に影響しうる可能性）</a:t>
            </a:r>
          </a:p>
        </p:txBody>
      </p:sp>
      <p:sp>
        <p:nvSpPr>
          <p:cNvPr id="2" name="スライド番号プレースホルダー 2">
            <a:extLst>
              <a:ext uri="{FF2B5EF4-FFF2-40B4-BE49-F238E27FC236}">
                <a16:creationId xmlns:a16="http://schemas.microsoft.com/office/drawing/2014/main" id="{7BF3171D-913D-9F2C-F9DD-7EA94BBE50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DF60-FC1B-4281-ABB0-1016719EF97C}" type="slidenum"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srgbClr val="636672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636672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動画3_SL4">
            <a:hlinkClick r:id="" action="ppaction://media"/>
            <a:extLst>
              <a:ext uri="{FF2B5EF4-FFF2-40B4-BE49-F238E27FC236}">
                <a16:creationId xmlns:a16="http://schemas.microsoft.com/office/drawing/2014/main" id="{79F86DC8-08E9-C212-E710-3A8C45012D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890375" y="61579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291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1F095F-56D3-2335-64DA-FA04A36B27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F1B1F229-8B94-DCE4-FC6E-3B27FCAA0985}"/>
              </a:ext>
            </a:extLst>
          </p:cNvPr>
          <p:cNvSpPr/>
          <p:nvPr/>
        </p:nvSpPr>
        <p:spPr>
          <a:xfrm>
            <a:off x="6383202" y="1700902"/>
            <a:ext cx="5533348" cy="3676168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B491E11-D159-720C-8C22-7EA1B6ABFC77}"/>
              </a:ext>
            </a:extLst>
          </p:cNvPr>
          <p:cNvSpPr txBox="1">
            <a:spLocks/>
          </p:cNvSpPr>
          <p:nvPr/>
        </p:nvSpPr>
        <p:spPr>
          <a:xfrm>
            <a:off x="909488" y="607518"/>
            <a:ext cx="10515600" cy="74310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Meiryo UI"/>
                <a:ea typeface="Meiryo UI"/>
                <a:cs typeface="+mn-cs"/>
              </a:rPr>
              <a:t>本試験の目的達成のために真に重要な要因は？</a:t>
            </a:r>
            <a:endParaRPr kumimoji="1" lang="en-US" altLang="ja-JP" sz="3600" b="0" i="0" u="none" strike="noStrike" kern="1200" cap="none" spc="0" normalizeH="0" baseline="0" noProof="0" dirty="0">
              <a:ln>
                <a:noFill/>
              </a:ln>
              <a:solidFill>
                <a:srgbClr val="0E2841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5498E53-59F7-9C5A-E687-DE947AB066BA}"/>
              </a:ext>
            </a:extLst>
          </p:cNvPr>
          <p:cNvSpPr txBox="1"/>
          <p:nvPr/>
        </p:nvSpPr>
        <p:spPr>
          <a:xfrm>
            <a:off x="6274340" y="1646338"/>
            <a:ext cx="5533348" cy="497059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endParaRPr kumimoji="1" lang="en-US" altLang="ja-JP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342900" marR="0" lvl="0" indent="-160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CTQ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要因</a:t>
            </a: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適切な試験参加者の組み入れ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</a:b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（有効性の検出力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の確保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試験参加者の治療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および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来院の遵守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</a:b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（計画の不遵守は主要評価変数の質を下げ、有意差を検出しにくくなる）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ja-JP" altLang="ja-JP" sz="1800" dirty="0">
                <a:solidFill>
                  <a:srgbClr val="000000"/>
                </a:solidFill>
                <a:effectLst/>
                <a:ea typeface="Meiryo UI" panose="020B0604030504040204" pitchFamily="50" charset="-128"/>
                <a:cs typeface="ＭＳ Ｐゴシック" panose="020B0600070205080204" pitchFamily="50" charset="-128"/>
              </a:rPr>
              <a:t>計画された期間内</a:t>
            </a:r>
            <a:r>
              <a:rPr lang="ja-JP" altLang="en-US" sz="1800" dirty="0">
                <a:solidFill>
                  <a:srgbClr val="000000"/>
                </a:solidFill>
                <a:effectLst/>
                <a:ea typeface="Meiryo UI" panose="020B0604030504040204" pitchFamily="50" charset="-128"/>
                <a:cs typeface="ＭＳ Ｐゴシック" panose="020B0600070205080204" pitchFamily="50" charset="-128"/>
              </a:rPr>
              <a:t>の必要症例数の</a:t>
            </a:r>
            <a:r>
              <a:rPr lang="ja-JP" altLang="ja-JP" sz="1800" dirty="0">
                <a:solidFill>
                  <a:srgbClr val="000000"/>
                </a:solidFill>
                <a:effectLst/>
                <a:ea typeface="Meiryo UI" panose="020B0604030504040204" pitchFamily="50" charset="-128"/>
                <a:cs typeface="ＭＳ Ｐゴシック" panose="020B0600070205080204" pitchFamily="50" charset="-128"/>
              </a:rPr>
              <a:t>確保</a:t>
            </a:r>
            <a:b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</a:b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（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</a:rPr>
              <a:t>登録</a:t>
            </a:r>
            <a:r>
              <a:rPr lang="ja-JP" altLang="ja-JP" sz="1400" dirty="0">
                <a:solidFill>
                  <a:srgbClr val="000000"/>
                </a:solidFill>
                <a:effectLst/>
                <a:ea typeface="Meiryo UI" panose="020B0604030504040204" pitchFamily="50" charset="-128"/>
                <a:cs typeface="ＭＳ Ｐゴシック" panose="020B0600070205080204" pitchFamily="50" charset="-128"/>
              </a:rPr>
              <a:t>遅延は</a:t>
            </a:r>
            <a:r>
              <a:rPr lang="ja-JP" altLang="en-US" sz="1400" dirty="0">
                <a:solidFill>
                  <a:srgbClr val="000000"/>
                </a:solidFill>
                <a:effectLst/>
                <a:ea typeface="Meiryo UI" panose="020B0604030504040204" pitchFamily="50" charset="-128"/>
                <a:cs typeface="ＭＳ Ｐゴシック" panose="020B0600070205080204" pitchFamily="50" charset="-128"/>
              </a:rPr>
              <a:t>イベント発生が見込まれる</a:t>
            </a:r>
            <a:r>
              <a:rPr lang="ja-JP" altLang="en-US" sz="1400" dirty="0">
                <a:solidFill>
                  <a:srgbClr val="000000"/>
                </a:solidFill>
                <a:ea typeface="Meiryo UI" panose="020B0604030504040204" pitchFamily="50" charset="-128"/>
                <a:cs typeface="ＭＳ Ｐゴシック" panose="020B0600070205080204" pitchFamily="50" charset="-128"/>
              </a:rPr>
              <a:t>対象集団</a:t>
            </a:r>
            <a:r>
              <a:rPr lang="ja-JP" altLang="ja-JP" sz="1400" dirty="0">
                <a:solidFill>
                  <a:srgbClr val="000000"/>
                </a:solidFill>
                <a:effectLst/>
                <a:ea typeface="Meiryo UI" panose="020B0604030504040204" pitchFamily="50" charset="-128"/>
                <a:cs typeface="ＭＳ Ｐゴシック" panose="020B0600070205080204" pitchFamily="50" charset="-128"/>
              </a:rPr>
              <a:t>の確保を困難にし、</a:t>
            </a:r>
            <a:r>
              <a:rPr lang="ja-JP" altLang="en-US" sz="1400" dirty="0">
                <a:solidFill>
                  <a:srgbClr val="000000"/>
                </a:solidFill>
                <a:effectLst/>
                <a:ea typeface="Meiryo UI" panose="020B0604030504040204" pitchFamily="50" charset="-128"/>
                <a:cs typeface="ＭＳ Ｐゴシック" panose="020B0600070205080204" pitchFamily="50" charset="-128"/>
              </a:rPr>
              <a:t>有効性</a:t>
            </a:r>
            <a:r>
              <a:rPr lang="ja-JP" altLang="ja-JP" sz="1400" dirty="0">
                <a:solidFill>
                  <a:srgbClr val="000000"/>
                </a:solidFill>
                <a:effectLst/>
                <a:ea typeface="Meiryo UI" panose="020B0604030504040204" pitchFamily="50" charset="-128"/>
                <a:cs typeface="ＭＳ Ｐゴシック" panose="020B0600070205080204" pitchFamily="50" charset="-128"/>
              </a:rPr>
              <a:t>の検出力に影響する可能性がある</a:t>
            </a: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+mn-cs"/>
              </a:rPr>
              <a:t>）</a:t>
            </a:r>
            <a:endParaRPr kumimoji="1" lang="en-US" altLang="ja-JP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1" lang="en-US" altLang="ja-JP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FFFF00"/>
              </a:highlight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  <a:p>
            <a:pPr marL="342900" marR="0" lvl="0" indent="-160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CTQ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要因ではないが重要な要因</a:t>
            </a:r>
            <a:endParaRPr lang="en-US" altLang="ja-JP" noProof="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盲検性の維持</a:t>
            </a:r>
            <a:endParaRPr lang="en-US" altLang="ja-JP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808038" lvl="1"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（心血管イベントは客観的事象であり、盲検性の破綻による評価バイアスの影響は限定的）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342900" indent="-160338">
              <a:buFont typeface="+mj-ea"/>
              <a:buAutoNum type="circleNumDbPlain" startAt="2"/>
              <a:defRPr/>
            </a:pPr>
            <a:endParaRPr lang="en-US" altLang="ja-JP" sz="1400" dirty="0">
              <a:solidFill>
                <a:prstClr val="black"/>
              </a:solidFill>
              <a:highlight>
                <a:srgbClr val="FFFF00"/>
              </a:highlight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342900" indent="-160338">
              <a:buFont typeface="+mj-ea"/>
              <a:buAutoNum type="circleNumDbPlain" startAt="2"/>
              <a:defRPr/>
            </a:pPr>
            <a:endParaRPr lang="en-US" altLang="ja-JP" sz="1400" dirty="0">
              <a:solidFill>
                <a:prstClr val="black"/>
              </a:solidFill>
              <a:highlight>
                <a:srgbClr val="FFFF00"/>
              </a:highlight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342900" marR="0" lvl="0" indent="-1603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ea"/>
              <a:buAutoNum type="circleNumDbPlain" startAt="2"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ビジネス上の考慮が必要な点</a:t>
            </a:r>
            <a:endParaRPr lang="en-US" altLang="ja-JP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  <a:p>
            <a:pPr marL="742950" lvl="1" indent="-285750">
              <a:buFont typeface="Wingdings" panose="05000000000000000000" pitchFamily="2" charset="2"/>
              <a:buChar char="ü"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予算内での試験実施</a:t>
            </a:r>
            <a:br>
              <a:rPr lang="en-US" altLang="ja-JP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</a:b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</a:rPr>
              <a:t>（限られたリソースの中での事業継続性の観点で重要）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34" charset="-128"/>
              <a:ea typeface="Meiryo UI" panose="020B0604030504040204" pitchFamily="34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3278F9B-C487-CC18-F356-C45094F9B4B4}"/>
              </a:ext>
            </a:extLst>
          </p:cNvPr>
          <p:cNvSpPr txBox="1"/>
          <p:nvPr/>
        </p:nvSpPr>
        <p:spPr>
          <a:xfrm>
            <a:off x="628842" y="1234082"/>
            <a:ext cx="756617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ステップ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2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：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CTQ</a:t>
            </a: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要因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の特定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F61D6A8-BC77-F99B-D768-D40D6F852869}"/>
              </a:ext>
            </a:extLst>
          </p:cNvPr>
          <p:cNvSpPr txBox="1"/>
          <p:nvPr/>
        </p:nvSpPr>
        <p:spPr>
          <a:xfrm>
            <a:off x="584391" y="1624595"/>
            <a:ext cx="4911153" cy="53399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【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本試験の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CTQ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要因</a:t>
            </a:r>
            <a:r>
              <a:rPr kumimoji="1" lang="ja-JP" altLang="en-US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候補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洗い出しと評価</a:t>
            </a:r>
            <a:r>
              <a:rPr kumimoji="1" lang="en-US" altLang="ja-JP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】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試験固有の重要要因：イベント</a:t>
            </a: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判定に直結する　　　　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要素の特定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イベントの正確な判定、主要評価項目データの完全性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無作為化の適切性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投与スケジュール遵守、長期フォローアップの欠損最小化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→ </a:t>
            </a:r>
            <a:r>
              <a:rPr lang="en-US" altLang="ja-JP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要因と考えられる</a:t>
            </a:r>
            <a:endParaRPr lang="en-US" altLang="ja-JP" sz="1400" dirty="0">
              <a:solidFill>
                <a:prstClr val="black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628650" lvl="1" indent="-171450">
              <a:buFont typeface="Arial" panose="020B0604020202020204" pitchFamily="34" charset="0"/>
              <a:buChar char="•"/>
              <a:defRPr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本剤の作用機序に基づくコレステロール低下量と心血管イベント抑制効果の関係</a:t>
            </a:r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→ 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試験の目的と関係ないため、</a:t>
            </a:r>
            <a:r>
              <a:rPr lang="en-US" altLang="ja-JP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要因ではない</a:t>
            </a:r>
            <a:endParaRPr lang="en-US" altLang="ja-JP" sz="800" dirty="0">
              <a:solidFill>
                <a:prstClr val="black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171450" lvl="1">
              <a:defRPr/>
            </a:pPr>
            <a:endParaRPr lang="en-US" altLang="ja-JP" sz="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その他の試験固有の要因評価：登録期間の</a:t>
            </a: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影響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登録期間内の症例数確保が達成できず、選択・除外基準を緩めた場合、対象母集団の代表性に影響し得る</a:t>
            </a:r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altLang="ja-JP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  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→ 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登録期間が</a:t>
            </a:r>
            <a:r>
              <a:rPr lang="en-US" altLang="ja-JP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要因になりうる</a:t>
            </a:r>
            <a:endParaRPr kumimoji="1" lang="en-US" altLang="ja-JP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登録遅延</a:t>
            </a: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によるコストの増大</a:t>
            </a:r>
            <a:endParaRPr lang="en-US" altLang="ja-JP" sz="1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→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試験の目的と関係ないため、</a:t>
            </a:r>
            <a:r>
              <a:rPr lang="en-US" altLang="ja-JP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要因ではない</a:t>
            </a:r>
            <a:endParaRPr lang="en-US" altLang="ja-JP" sz="1600" dirty="0">
              <a:solidFill>
                <a:prstClr val="black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ja-JP" sz="8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一般的に重要と考えられるプロセスの評価　　　　　　（試験固有の脆弱性の有無の評価）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盲検性の維持</a:t>
            </a:r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>
              <a:defRPr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→ 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試験の目的に及ぼす影響は限定的</a:t>
            </a:r>
            <a:endParaRPr lang="en-US" altLang="ja-JP" sz="1400" dirty="0">
              <a:solidFill>
                <a:prstClr val="black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Arial" panose="020B0604020202020204" pitchFamily="34" charset="0"/>
              <a:buChar char="•"/>
              <a:defRPr/>
            </a:pPr>
            <a:r>
              <a:rPr lang="ja-JP" altLang="en-US" sz="12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安全性の評価</a:t>
            </a:r>
            <a:endParaRPr lang="en-US" altLang="ja-JP" sz="12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lvl="1">
              <a:defRPr/>
            </a:pPr>
            <a:r>
              <a:rPr lang="ja-JP" altLang="en-US" sz="16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　</a:t>
            </a:r>
            <a:r>
              <a:rPr lang="ja-JP" altLang="en-US" sz="1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→ 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試験の目的と関係ないため、</a:t>
            </a:r>
            <a:r>
              <a:rPr lang="en-US" altLang="ja-JP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lang="ja-JP" altLang="en-US" sz="1400" dirty="0">
                <a:solidFill>
                  <a:prstClr val="black"/>
                </a:solidFill>
                <a:highlight>
                  <a:srgbClr val="00FFFF"/>
                </a:highlight>
                <a:latin typeface="Meiryo UI" panose="020B0604030504040204" pitchFamily="50" charset="-128"/>
                <a:ea typeface="Meiryo UI" panose="020B0604030504040204" pitchFamily="50" charset="-128"/>
              </a:rPr>
              <a:t>要因ではない</a:t>
            </a:r>
            <a:endParaRPr lang="en-US" altLang="ja-JP" sz="1400" dirty="0">
              <a:solidFill>
                <a:prstClr val="black"/>
              </a:solidFill>
              <a:highlight>
                <a:srgbClr val="00FFFF"/>
              </a:highlight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R="0" lvl="1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1" lang="en-US" altLang="ja-JP" sz="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5" name="右中かっこ 4">
            <a:extLst>
              <a:ext uri="{FF2B5EF4-FFF2-40B4-BE49-F238E27FC236}">
                <a16:creationId xmlns:a16="http://schemas.microsoft.com/office/drawing/2014/main" id="{262ED503-8EA7-72C3-99E5-52DE51B2BB9B}"/>
              </a:ext>
            </a:extLst>
          </p:cNvPr>
          <p:cNvSpPr/>
          <p:nvPr/>
        </p:nvSpPr>
        <p:spPr>
          <a:xfrm>
            <a:off x="4935195" y="2043899"/>
            <a:ext cx="252772" cy="1130417"/>
          </a:xfrm>
          <a:prstGeom prst="righ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矢印: 右 14">
            <a:extLst>
              <a:ext uri="{FF2B5EF4-FFF2-40B4-BE49-F238E27FC236}">
                <a16:creationId xmlns:a16="http://schemas.microsoft.com/office/drawing/2014/main" id="{90C23026-6604-7B98-F83A-1FECF57CC554}"/>
              </a:ext>
            </a:extLst>
          </p:cNvPr>
          <p:cNvSpPr/>
          <p:nvPr/>
        </p:nvSpPr>
        <p:spPr>
          <a:xfrm>
            <a:off x="5244407" y="2467555"/>
            <a:ext cx="1444711" cy="327648"/>
          </a:xfrm>
          <a:prstGeom prst="rightArrow">
            <a:avLst>
              <a:gd name="adj1" fmla="val 3477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8" name="コネクタ: カギ線 7">
            <a:extLst>
              <a:ext uri="{FF2B5EF4-FFF2-40B4-BE49-F238E27FC236}">
                <a16:creationId xmlns:a16="http://schemas.microsoft.com/office/drawing/2014/main" id="{F9E04423-7198-DF58-584E-AB4365558AB0}"/>
              </a:ext>
            </a:extLst>
          </p:cNvPr>
          <p:cNvCxnSpPr>
            <a:cxnSpLocks/>
          </p:cNvCxnSpPr>
          <p:nvPr/>
        </p:nvCxnSpPr>
        <p:spPr>
          <a:xfrm flipV="1">
            <a:off x="4134678" y="2805998"/>
            <a:ext cx="1782983" cy="1628719"/>
          </a:xfrm>
          <a:prstGeom prst="bentConnector3">
            <a:avLst>
              <a:gd name="adj1" fmla="val 9961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3" name="グループ化 12">
            <a:extLst>
              <a:ext uri="{FF2B5EF4-FFF2-40B4-BE49-F238E27FC236}">
                <a16:creationId xmlns:a16="http://schemas.microsoft.com/office/drawing/2014/main" id="{74E7AD55-0477-344F-1568-78A07FFE686D}"/>
              </a:ext>
            </a:extLst>
          </p:cNvPr>
          <p:cNvGrpSpPr/>
          <p:nvPr/>
        </p:nvGrpSpPr>
        <p:grpSpPr>
          <a:xfrm>
            <a:off x="2313731" y="4434717"/>
            <a:ext cx="4196399" cy="1540124"/>
            <a:chOff x="2313731" y="4434717"/>
            <a:chExt cx="4196399" cy="1540124"/>
          </a:xfrm>
        </p:grpSpPr>
        <p:cxnSp>
          <p:nvCxnSpPr>
            <p:cNvPr id="31" name="コネクタ: カギ線 30">
              <a:extLst>
                <a:ext uri="{FF2B5EF4-FFF2-40B4-BE49-F238E27FC236}">
                  <a16:creationId xmlns:a16="http://schemas.microsoft.com/office/drawing/2014/main" id="{15B8B38B-457E-75B1-CD57-159BF87D2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13731" y="4434717"/>
              <a:ext cx="4196399" cy="1338632"/>
            </a:xfrm>
            <a:prstGeom prst="bentConnector3">
              <a:avLst>
                <a:gd name="adj1" fmla="val 90799"/>
              </a:avLst>
            </a:prstGeom>
            <a:ln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楕円 10">
              <a:extLst>
                <a:ext uri="{FF2B5EF4-FFF2-40B4-BE49-F238E27FC236}">
                  <a16:creationId xmlns:a16="http://schemas.microsoft.com/office/drawing/2014/main" id="{C9A9F9FE-3601-16FF-B09D-55646C3DDD7C}"/>
                </a:ext>
              </a:extLst>
            </p:cNvPr>
            <p:cNvSpPr/>
            <p:nvPr/>
          </p:nvSpPr>
          <p:spPr>
            <a:xfrm>
              <a:off x="5009322" y="5652806"/>
              <a:ext cx="225146" cy="241085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F178E610-FBB9-12D0-7D2D-AB7514748ACF}"/>
                </a:ext>
              </a:extLst>
            </p:cNvPr>
            <p:cNvSpPr/>
            <p:nvPr/>
          </p:nvSpPr>
          <p:spPr>
            <a:xfrm>
              <a:off x="4894788" y="5785495"/>
              <a:ext cx="482282" cy="1893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6" name="コネクタ: カギ線 15">
            <a:extLst>
              <a:ext uri="{FF2B5EF4-FFF2-40B4-BE49-F238E27FC236}">
                <a16:creationId xmlns:a16="http://schemas.microsoft.com/office/drawing/2014/main" id="{FD5DA240-7401-F363-0835-18340ABDDCBD}"/>
              </a:ext>
            </a:extLst>
          </p:cNvPr>
          <p:cNvCxnSpPr>
            <a:cxnSpLocks/>
          </p:cNvCxnSpPr>
          <p:nvPr/>
        </p:nvCxnSpPr>
        <p:spPr>
          <a:xfrm>
            <a:off x="3170583" y="4814952"/>
            <a:ext cx="3339547" cy="1060931"/>
          </a:xfrm>
          <a:prstGeom prst="bentConnector3">
            <a:avLst>
              <a:gd name="adj1" fmla="val 58333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スライド番号プレースホルダー 2">
            <a:extLst>
              <a:ext uri="{FF2B5EF4-FFF2-40B4-BE49-F238E27FC236}">
                <a16:creationId xmlns:a16="http://schemas.microsoft.com/office/drawing/2014/main" id="{1394753C-8078-DB34-4476-C9CC4A6E4F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DF60-FC1B-4281-ABB0-1016719EF97C}" type="slidenum"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srgbClr val="636672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636672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4" name="動画3_SL5">
            <a:hlinkClick r:id="" action="ppaction://media"/>
            <a:extLst>
              <a:ext uri="{FF2B5EF4-FFF2-40B4-BE49-F238E27FC236}">
                <a16:creationId xmlns:a16="http://schemas.microsoft.com/office/drawing/2014/main" id="{27199AE0-5180-8022-189E-B8C1B0BF46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622088" y="610235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57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921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F8E6BBA3-52ED-F8B9-BAEA-E8F9157CD5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2699959"/>
              </p:ext>
            </p:extLst>
          </p:nvPr>
        </p:nvGraphicFramePr>
        <p:xfrm>
          <a:off x="402322" y="1758644"/>
          <a:ext cx="11405365" cy="461598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24090">
                  <a:extLst>
                    <a:ext uri="{9D8B030D-6E8A-4147-A177-3AD203B41FA5}">
                      <a16:colId xmlns:a16="http://schemas.microsoft.com/office/drawing/2014/main" val="935537773"/>
                    </a:ext>
                  </a:extLst>
                </a:gridCol>
                <a:gridCol w="1431233">
                  <a:extLst>
                    <a:ext uri="{9D8B030D-6E8A-4147-A177-3AD203B41FA5}">
                      <a16:colId xmlns:a16="http://schemas.microsoft.com/office/drawing/2014/main" val="2605737338"/>
                    </a:ext>
                  </a:extLst>
                </a:gridCol>
                <a:gridCol w="2858958">
                  <a:extLst>
                    <a:ext uri="{9D8B030D-6E8A-4147-A177-3AD203B41FA5}">
                      <a16:colId xmlns:a16="http://schemas.microsoft.com/office/drawing/2014/main" val="3577219126"/>
                    </a:ext>
                  </a:extLst>
                </a:gridCol>
                <a:gridCol w="735376">
                  <a:extLst>
                    <a:ext uri="{9D8B030D-6E8A-4147-A177-3AD203B41FA5}">
                      <a16:colId xmlns:a16="http://schemas.microsoft.com/office/drawing/2014/main" val="2477728191"/>
                    </a:ext>
                  </a:extLst>
                </a:gridCol>
                <a:gridCol w="735376">
                  <a:extLst>
                    <a:ext uri="{9D8B030D-6E8A-4147-A177-3AD203B41FA5}">
                      <a16:colId xmlns:a16="http://schemas.microsoft.com/office/drawing/2014/main" val="1509857458"/>
                    </a:ext>
                  </a:extLst>
                </a:gridCol>
                <a:gridCol w="843450">
                  <a:extLst>
                    <a:ext uri="{9D8B030D-6E8A-4147-A177-3AD203B41FA5}">
                      <a16:colId xmlns:a16="http://schemas.microsoft.com/office/drawing/2014/main" val="4154519925"/>
                    </a:ext>
                  </a:extLst>
                </a:gridCol>
                <a:gridCol w="719389">
                  <a:extLst>
                    <a:ext uri="{9D8B030D-6E8A-4147-A177-3AD203B41FA5}">
                      <a16:colId xmlns:a16="http://schemas.microsoft.com/office/drawing/2014/main" val="3164176027"/>
                    </a:ext>
                  </a:extLst>
                </a:gridCol>
                <a:gridCol w="2757493">
                  <a:extLst>
                    <a:ext uri="{9D8B030D-6E8A-4147-A177-3AD203B41FA5}">
                      <a16:colId xmlns:a16="http://schemas.microsoft.com/office/drawing/2014/main" val="1387474938"/>
                    </a:ext>
                  </a:extLst>
                </a:gridCol>
              </a:tblGrid>
              <a:tr h="340490"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ja-JP" altLang="en-US" sz="14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カテゴリー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ja-JP" altLang="en-US" sz="14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要因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2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リスク</a:t>
                      </a:r>
                      <a:endParaRPr lang="en-US" sz="1200" b="1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ja-JP" altLang="en-US" sz="12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重大性</a:t>
                      </a:r>
                      <a:endParaRPr lang="en-US" altLang="ja-JP" sz="1200" b="1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(1-10)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ja-JP" altLang="en-US" sz="11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発生頻度</a:t>
                      </a:r>
                      <a:endParaRPr lang="en-US" altLang="ja-JP" sz="1100" b="1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(1-10)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ja-JP" altLang="en-US" sz="11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検出難易度</a:t>
                      </a:r>
                      <a:endParaRPr lang="en-US" altLang="ja-JP" sz="1100" b="1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(1</a:t>
                      </a:r>
                      <a:r>
                        <a:rPr lang="ja-JP" altLang="en-US" sz="9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：検出易</a:t>
                      </a:r>
                      <a:endParaRPr lang="en-US" sz="900" b="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algn="ctr">
                        <a:buNone/>
                      </a:pPr>
                      <a:r>
                        <a:rPr lang="en-US" sz="9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  <a:r>
                        <a:rPr lang="ja-JP" altLang="en-US" sz="9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：検出難</a:t>
                      </a:r>
                      <a:r>
                        <a:rPr lang="en-US" sz="9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)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ja-JP" altLang="en-US" sz="12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優先度</a:t>
                      </a:r>
                      <a:r>
                        <a:rPr lang="en-US" altLang="ja-JP" sz="12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*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ja-JP" sz="14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対応策</a:t>
                      </a:r>
                      <a:r>
                        <a:rPr lang="ja-JP" altLang="en-US" sz="1400" b="1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の例</a:t>
                      </a:r>
                      <a:endParaRPr lang="en-US" sz="1400" b="1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4385599"/>
                  </a:ext>
                </a:extLst>
              </a:tr>
              <a:tr h="517829">
                <a:tc rowSpan="5"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CTQ</a:t>
                      </a:r>
                      <a:r>
                        <a:rPr lang="ja-JP" altLang="en-US" sz="1200" b="0" baseline="0" dirty="0">
                          <a:solidFill>
                            <a:schemeClr val="tx1"/>
                          </a:solidFill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要因</a:t>
                      </a:r>
                      <a:endParaRPr lang="en-US" sz="1200" b="0" baseline="0" dirty="0">
                        <a:solidFill>
                          <a:schemeClr val="tx1"/>
                        </a:solidFill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適切な試験参加者の組み入れ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心血管イベント発生リスクが低い参加者の組み入れが多くなり、必要なイベント数が確保できず、有効性が検出しにくくなる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100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試験実施計画書で組み入れ基準を明確化し、イベントリスクが低い層を除外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90204907"/>
                  </a:ext>
                </a:extLst>
              </a:tr>
              <a:tr h="724565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試験参加者の脱落・治療不遵守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来院不遵守の多い参加者が多く参加することにより、評価データ欠損や主要評価項目の信頼性の低下が懸念される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不遵守リスクが高い人を試験実施計画書で除外</a:t>
                      </a:r>
                    </a:p>
                    <a:p>
                      <a:pPr marL="0" marR="0" algn="l">
                        <a:buNone/>
                      </a:pP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同意取得時に試験期間・来院スケジュールを丁寧に説明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6141910"/>
                  </a:ext>
                </a:extLst>
              </a:tr>
              <a:tr h="517829">
                <a:tc vMerge="1">
                  <a:txBody>
                    <a:bodyPr/>
                    <a:lstStyle/>
                    <a:p>
                      <a:endParaRPr kumimoji="1" lang="ja-JP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ja-JP" altLang="en-US" sz="1400" b="0" u="none" strike="noStrike" kern="1200" baseline="0" dirty="0">
                        <a:solidFill>
                          <a:schemeClr val="tx1"/>
                        </a:solidFill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ja-JP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Lost to follow-up </a:t>
                      </a: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の参加者が増加し、主要アウトカムが取得できずイベント解析に影響が生じる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70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訪問回数・採血回数を最小限にし負担を減らす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57027"/>
                  </a:ext>
                </a:extLst>
              </a:tr>
              <a:tr h="436795">
                <a:tc vMerge="1"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ja-JP" altLang="en-US" sz="1400" b="0" u="none" strike="noStrike" kern="1200" baseline="0" dirty="0">
                        <a:solidFill>
                          <a:schemeClr val="tx1"/>
                        </a:solidFill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試験参加者の早期　募集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予定期間内に</a:t>
                      </a:r>
                      <a:r>
                        <a:rPr kumimoji="1" lang="en-US" altLang="ja-JP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15,000</a:t>
                      </a: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例を集められず、選択・除外基準を緩和せざるをえなくなる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  <a:endParaRPr 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5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ARO (Academic Research Organization) </a:t>
                      </a: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との共同開発体制の構築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008566"/>
                  </a:ext>
                </a:extLst>
              </a:tr>
              <a:tr h="489455">
                <a:tc vMerge="1"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ja-JP" altLang="en-US" sz="1400" b="0" u="none" strike="noStrike" kern="1200" baseline="0" dirty="0">
                        <a:solidFill>
                          <a:schemeClr val="tx1"/>
                        </a:solidFill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kumimoji="1" lang="ja-JP" altLang="en-US" sz="1400" b="0" u="none" strike="noStrike" kern="1200" baseline="0" dirty="0">
                        <a:solidFill>
                          <a:schemeClr val="tx1"/>
                        </a:solidFill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Arial" panose="020B0604020202020204" pitchFamily="34" charset="0"/>
                        <a:ea typeface="ＭＳ Ｐゴシック" panose="020B0600070205080204" pitchFamily="50" charset="-128"/>
                        <a:cs typeface="+mn-cs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ja-JP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Screening Failure </a:t>
                      </a: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が多くなり、実際のリクルート効率が低下する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Screening </a:t>
                      </a: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条件に合う候補者リストの事前作成</a:t>
                      </a:r>
                      <a:endParaRPr lang="en-US" altLang="ja-JP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ja-JP" altLang="en-US" sz="105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（低リスクのため対策は必須ではない）</a:t>
                      </a:r>
                      <a:endParaRPr lang="ja-JP" altLang="en-US" sz="1200" b="0" baseline="0" dirty="0">
                        <a:effectLst/>
                        <a:latin typeface="Meiryo UI" panose="020B0604030504040204" pitchFamily="50" charset="-128"/>
                        <a:ea typeface="Meiryo UI" panose="020B0604030504040204" pitchFamily="50" charset="-128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671069"/>
                  </a:ext>
                </a:extLst>
              </a:tr>
              <a:tr h="719427"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en-US" altLang="ja-JP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CTQ</a:t>
                      </a: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要因ではないが重要な要因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盲検性の維持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ja-JP" altLang="en-US" sz="1200" dirty="0">
                          <a:solidFill>
                            <a:prstClr val="black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コレステロール値の測定結果を</a:t>
                      </a:r>
                      <a:r>
                        <a:rPr lang="en-US" altLang="ja-JP" sz="1200" dirty="0">
                          <a:solidFill>
                            <a:prstClr val="black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PI</a:t>
                      </a:r>
                      <a:r>
                        <a:rPr lang="ja-JP" altLang="en-US" sz="1200" dirty="0">
                          <a:solidFill>
                            <a:prstClr val="black"/>
                          </a:solidFill>
                          <a:latin typeface="Meiryo UI" panose="020B0604030504040204" pitchFamily="34" charset="-128"/>
                          <a:ea typeface="Meiryo UI" panose="020B0604030504040204" pitchFamily="34" charset="-128"/>
                        </a:rPr>
                        <a:t>他試験関係者が知ることにより、盲検性が維持できなくなる可能性がある</a:t>
                      </a:r>
                      <a:endParaRPr kumimoji="1" lang="ja-JP" altLang="en-US" sz="1200" b="0" u="none" strike="noStrike" kern="1200" baseline="0" dirty="0">
                        <a:solidFill>
                          <a:schemeClr val="tx1"/>
                        </a:solidFill>
                        <a:effectLst>
                          <a:glow>
                            <a:srgbClr val="000000"/>
                          </a:glow>
                          <a:outerShdw sx="0" sy="0">
                            <a:srgbClr val="000000"/>
                          </a:outerShdw>
                          <a:reflection stA="0" endPos="0" fadeDir="0" sx="0" sy="0"/>
                        </a:effectLst>
                        <a:latin typeface="Meiryo UI" panose="020B0604030504040204" pitchFamily="50" charset="-128"/>
                        <a:ea typeface="Meiryo UI" panose="020B0604030504040204" pitchFamily="50" charset="-128"/>
                        <a:cs typeface="+mn-cs"/>
                      </a:endParaRP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エンドポイント評価者（イベント判定委員会）に対しては盲検を維持する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566653"/>
                  </a:ext>
                </a:extLst>
              </a:tr>
              <a:tr h="647979"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ビジネス上の考慮が必要な点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予算内での試験実施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54423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kumimoji="1" lang="ja-JP" altLang="en-US" sz="1200" b="0" u="none" strike="noStrike" kern="1200" baseline="0" dirty="0">
                          <a:solidFill>
                            <a:schemeClr val="tx1"/>
                          </a:solidFill>
                          <a:effectLst>
                            <a:glow>
                              <a:srgbClr val="000000"/>
                            </a:glow>
                            <a:outerShdw sx="0" sy="0">
                              <a:srgbClr val="000000"/>
                            </a:outerShdw>
                            <a:reflection stA="0" endPos="0" fadeDir="0" sx="0" sy="0"/>
                          </a:effectLst>
                          <a:latin typeface="Meiryo UI" panose="020B0604030504040204" pitchFamily="50" charset="-128"/>
                          <a:ea typeface="Meiryo UI" panose="020B0604030504040204" pitchFamily="50" charset="-128"/>
                          <a:cs typeface="+mn-cs"/>
                        </a:rPr>
                        <a:t>コスト超過により試験継続が困難になる</a:t>
                      </a:r>
                    </a:p>
                  </a:txBody>
                  <a:tcPr marL="7620" marR="7620" marT="762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5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buNone/>
                      </a:pPr>
                      <a:r>
                        <a:rPr 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40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EDC</a:t>
                      </a: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設計を工夫しデータ収集効率を高める</a:t>
                      </a:r>
                    </a:p>
                    <a:p>
                      <a:pPr marL="0" marR="0" algn="l">
                        <a:buNone/>
                      </a:pP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SAE </a:t>
                      </a: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以外の </a:t>
                      </a:r>
                      <a:r>
                        <a:rPr lang="en-US" altLang="ja-JP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AE </a:t>
                      </a:r>
                      <a:r>
                        <a:rPr lang="ja-JP" altLang="en-US" sz="1200" b="0" baseline="0" dirty="0">
                          <a:effectLst/>
                          <a:latin typeface="Meiryo UI" panose="020B0604030504040204" pitchFamily="50" charset="-128"/>
                          <a:ea typeface="Meiryo UI" panose="020B0604030504040204" pitchFamily="50" charset="-128"/>
                        </a:rPr>
                        <a:t>を収集しないなど、サイト負担とコストを抑える工夫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043467"/>
                  </a:ext>
                </a:extLst>
              </a:tr>
            </a:tbl>
          </a:graphicData>
        </a:graphic>
      </p:graphicFrame>
      <p:sp>
        <p:nvSpPr>
          <p:cNvPr id="3" name="テキスト ボックス 4">
            <a:extLst>
              <a:ext uri="{FF2B5EF4-FFF2-40B4-BE49-F238E27FC236}">
                <a16:creationId xmlns:a16="http://schemas.microsoft.com/office/drawing/2014/main" id="{6358696B-6F5B-97F1-65E1-A071357C519B}"/>
              </a:ext>
            </a:extLst>
          </p:cNvPr>
          <p:cNvSpPr txBox="1"/>
          <p:nvPr/>
        </p:nvSpPr>
        <p:spPr>
          <a:xfrm>
            <a:off x="326136" y="1341268"/>
            <a:ext cx="1068504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ステップ</a:t>
            </a:r>
            <a:r>
              <a:rPr kumimoji="1" lang="en-US" altLang="ja-JP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3</a:t>
            </a: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：リスクの</a:t>
            </a: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特定・優先順位付け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DDF55477-5BD2-8A78-E91A-25C5527D1DA4}"/>
              </a:ext>
            </a:extLst>
          </p:cNvPr>
          <p:cNvSpPr txBox="1">
            <a:spLocks/>
          </p:cNvSpPr>
          <p:nvPr/>
        </p:nvSpPr>
        <p:spPr>
          <a:xfrm>
            <a:off x="869732" y="633540"/>
            <a:ext cx="10515600" cy="74310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en-US" altLang="ja-JP" sz="3600" b="1" kern="0" dirty="0">
                <a:solidFill>
                  <a:srgbClr val="0E2841"/>
                </a:solidFill>
                <a:latin typeface="Meiryo UI"/>
                <a:ea typeface="Meiryo UI"/>
                <a:cs typeface="+mn-cs"/>
              </a:rPr>
              <a:t>CTQ</a:t>
            </a:r>
            <a:r>
              <a:rPr lang="ja-JP" altLang="en-US" sz="3600" b="1" kern="0" dirty="0">
                <a:solidFill>
                  <a:srgbClr val="0E2841"/>
                </a:solidFill>
                <a:latin typeface="Meiryo UI"/>
                <a:ea typeface="Meiryo UI"/>
                <a:cs typeface="+mn-cs"/>
              </a:rPr>
              <a:t>要因を脅かすリスクは？</a:t>
            </a:r>
            <a:endParaRPr lang="en-US" altLang="ja-JP" sz="3600" b="1" kern="0" dirty="0">
              <a:solidFill>
                <a:srgbClr val="0E2841"/>
              </a:solidFill>
              <a:latin typeface="Meiryo UI"/>
              <a:ea typeface="Meiryo UI"/>
              <a:cs typeface="+mn-cs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E2CBFD67-6B06-9757-47FB-F085A48ECBFA}"/>
              </a:ext>
            </a:extLst>
          </p:cNvPr>
          <p:cNvSpPr txBox="1"/>
          <p:nvPr/>
        </p:nvSpPr>
        <p:spPr>
          <a:xfrm>
            <a:off x="7672389" y="1327700"/>
            <a:ext cx="45897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*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優先度スコア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=</a:t>
            </a:r>
            <a:r>
              <a:rPr lang="zh-TW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重大性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×</a:t>
            </a:r>
            <a:r>
              <a:rPr lang="zh-TW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発生頻度</a:t>
            </a:r>
            <a:r>
              <a:rPr lang="en-US" altLang="zh-TW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×</a:t>
            </a:r>
            <a:r>
              <a:rPr lang="zh-TW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検出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難易度</a:t>
            </a:r>
            <a:endParaRPr lang="en-US" altLang="ja-JP" sz="12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  <a:p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　</a:t>
            </a:r>
            <a:r>
              <a:rPr lang="en-US" altLang="zh-TW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30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未満：低リスク（緑）、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30-69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：中リスク（黄）、</a:t>
            </a:r>
            <a:r>
              <a:rPr lang="en-US" altLang="ja-JP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70</a:t>
            </a:r>
            <a:r>
              <a:rPr lang="ja-JP" altLang="en-US" sz="1200" dirty="0">
                <a:latin typeface="Arial" panose="020B0604020202020204" pitchFamily="34" charset="0"/>
                <a:ea typeface="ＭＳ Ｐゴシック" panose="020B0600070205080204" pitchFamily="50" charset="-128"/>
              </a:rPr>
              <a:t>以上：高リスク（赤）</a:t>
            </a:r>
            <a:endParaRPr lang="en-US" altLang="ja-JP" sz="1200" dirty="0">
              <a:latin typeface="Arial" panose="020B0604020202020204" pitchFamily="34" charset="0"/>
              <a:ea typeface="ＭＳ Ｐゴシック" panose="020B0600070205080204" pitchFamily="50" charset="-128"/>
            </a:endParaRPr>
          </a:p>
        </p:txBody>
      </p:sp>
      <p:sp>
        <p:nvSpPr>
          <p:cNvPr id="6" name="スライド番号プレースホルダー 2">
            <a:extLst>
              <a:ext uri="{FF2B5EF4-FFF2-40B4-BE49-F238E27FC236}">
                <a16:creationId xmlns:a16="http://schemas.microsoft.com/office/drawing/2014/main" id="{D6FE888C-D47D-3E68-65BA-4FD768AC292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DF60-FC1B-4281-ABB0-1016719EF97C}" type="slidenum"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srgbClr val="636672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636672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7" name="動画3_SL6">
            <a:hlinkClick r:id="" action="ppaction://media"/>
            <a:extLst>
              <a:ext uri="{FF2B5EF4-FFF2-40B4-BE49-F238E27FC236}">
                <a16:creationId xmlns:a16="http://schemas.microsoft.com/office/drawing/2014/main" id="{B2F5098E-403E-1638-8F82-81C83C29E8A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961813" y="637381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68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70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4">
            <a:extLst>
              <a:ext uri="{FF2B5EF4-FFF2-40B4-BE49-F238E27FC236}">
                <a16:creationId xmlns:a16="http://schemas.microsoft.com/office/drawing/2014/main" id="{93835DD9-3D7E-6DC2-7EB6-4FB3657E477A}"/>
              </a:ext>
            </a:extLst>
          </p:cNvPr>
          <p:cNvSpPr txBox="1"/>
          <p:nvPr/>
        </p:nvSpPr>
        <p:spPr>
          <a:xfrm>
            <a:off x="326136" y="1341268"/>
            <a:ext cx="10685049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ステップ</a:t>
            </a:r>
            <a:r>
              <a:rPr lang="en-US" altLang="ja-JP" sz="20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4</a:t>
            </a: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34" charset="-128"/>
                <a:ea typeface="Meiryo UI" panose="020B0604030504040204" pitchFamily="34" charset="-128"/>
                <a:cs typeface="Calibri"/>
              </a:rPr>
              <a:t>：プロセス・手順の策定</a:t>
            </a:r>
            <a:endParaRPr kumimoji="1" lang="en-US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34" charset="-128"/>
              <a:ea typeface="Meiryo UI" panose="020B0604030504040204" pitchFamily="34" charset="-128"/>
              <a:cs typeface="Calibri"/>
            </a:endParaRPr>
          </a:p>
        </p:txBody>
      </p:sp>
      <p:sp>
        <p:nvSpPr>
          <p:cNvPr id="3" name="タイトル 1">
            <a:extLst>
              <a:ext uri="{FF2B5EF4-FFF2-40B4-BE49-F238E27FC236}">
                <a16:creationId xmlns:a16="http://schemas.microsoft.com/office/drawing/2014/main" id="{58FDAF13-807E-0BCF-D52A-B901C1891DA0}"/>
              </a:ext>
            </a:extLst>
          </p:cNvPr>
          <p:cNvSpPr txBox="1">
            <a:spLocks/>
          </p:cNvSpPr>
          <p:nvPr/>
        </p:nvSpPr>
        <p:spPr>
          <a:xfrm>
            <a:off x="869732" y="633540"/>
            <a:ext cx="10515600" cy="743107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r>
              <a:rPr lang="ja-JP" altLang="en-US" sz="3600" b="1" kern="0" dirty="0">
                <a:solidFill>
                  <a:srgbClr val="0E2841"/>
                </a:solidFill>
                <a:latin typeface="Meiryo UI"/>
                <a:ea typeface="Meiryo UI"/>
                <a:cs typeface="+mn-cs"/>
              </a:rPr>
              <a:t>リスクへの対応策の決定</a:t>
            </a:r>
            <a:endParaRPr lang="en-US" altLang="ja-JP" sz="3600" b="1" kern="0" dirty="0">
              <a:solidFill>
                <a:srgbClr val="0E2841"/>
              </a:solidFill>
              <a:latin typeface="Meiryo UI"/>
              <a:ea typeface="Meiryo UI"/>
              <a:cs typeface="+mn-cs"/>
            </a:endParaRPr>
          </a:p>
        </p:txBody>
      </p:sp>
      <p:pic>
        <p:nvPicPr>
          <p:cNvPr id="4" name="Picture 2" descr="医学系倫理指針下の臨床研究">
            <a:extLst>
              <a:ext uri="{FF2B5EF4-FFF2-40B4-BE49-F238E27FC236}">
                <a16:creationId xmlns:a16="http://schemas.microsoft.com/office/drawing/2014/main" id="{D5464CBB-5235-2FF7-4D6F-C5908928B1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74" t="19661" r="23036" b="66742"/>
          <a:stretch/>
        </p:blipFill>
        <p:spPr bwMode="auto">
          <a:xfrm>
            <a:off x="8920615" y="1618143"/>
            <a:ext cx="885842" cy="932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07BB0401-1CAD-CABC-8247-D474E1D04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5378" y="2153659"/>
            <a:ext cx="825528" cy="82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厚い本・辞書のアイコン素材 | 無料のアイコンイラスト集 icon-pit">
            <a:extLst>
              <a:ext uri="{FF2B5EF4-FFF2-40B4-BE49-F238E27FC236}">
                <a16:creationId xmlns:a16="http://schemas.microsoft.com/office/drawing/2014/main" id="{A7307B8C-65A3-FF16-9A5F-D22539986E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0" y="2178683"/>
            <a:ext cx="1029457" cy="102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プロセスを表すアイコン。 115265567">
            <a:extLst>
              <a:ext uri="{FF2B5EF4-FFF2-40B4-BE49-F238E27FC236}">
                <a16:creationId xmlns:a16="http://schemas.microsoft.com/office/drawing/2014/main" id="{DD178FC7-1FA0-6AAD-05F6-BD8FE405DB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171"/>
          <a:stretch/>
        </p:blipFill>
        <p:spPr bwMode="auto">
          <a:xfrm>
            <a:off x="1077077" y="4391954"/>
            <a:ext cx="1143000" cy="1124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509DD1F-9412-1DA2-5956-28380B24B19B}"/>
              </a:ext>
            </a:extLst>
          </p:cNvPr>
          <p:cNvSpPr txBox="1"/>
          <p:nvPr/>
        </p:nvSpPr>
        <p:spPr>
          <a:xfrm>
            <a:off x="2516622" y="1902605"/>
            <a:ext cx="426211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試験実施計画書</a:t>
            </a: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選択除外基準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年齢、基礎疾患等の対象の設定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治療コンプライアンスの低い方の除外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Visit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回数、検査項目（採血回数）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AE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の収集対象範囲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D4D6EC1-97A6-33B1-046C-3F5B1E38DF91}"/>
              </a:ext>
            </a:extLst>
          </p:cNvPr>
          <p:cNvSpPr txBox="1"/>
          <p:nvPr/>
        </p:nvSpPr>
        <p:spPr>
          <a:xfrm>
            <a:off x="2516622" y="4184901"/>
            <a:ext cx="389571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臨床試験実施体制</a:t>
            </a: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ARO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の活用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sz="20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プロセス設計</a:t>
            </a:r>
            <a:endParaRPr lang="en-US" altLang="ja-JP" sz="2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EDC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の設計の工夫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ja-JP" altLang="en-US" sz="1800" b="0" baseline="0" dirty="0">
                <a:effectLst/>
                <a:latin typeface="Meiryo UI" panose="020B0604030504040204" pitchFamily="50" charset="-128"/>
                <a:ea typeface="Meiryo UI" panose="020B0604030504040204" pitchFamily="50" charset="-128"/>
              </a:rPr>
              <a:t>条件に合う候補者リストの事前作成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</p:txBody>
      </p:sp>
      <p:sp>
        <p:nvSpPr>
          <p:cNvPr id="12" name="矢印: 右 11">
            <a:extLst>
              <a:ext uri="{FF2B5EF4-FFF2-40B4-BE49-F238E27FC236}">
                <a16:creationId xmlns:a16="http://schemas.microsoft.com/office/drawing/2014/main" id="{DB072376-2676-1788-C7B0-48C9C55B081B}"/>
              </a:ext>
            </a:extLst>
          </p:cNvPr>
          <p:cNvSpPr/>
          <p:nvPr/>
        </p:nvSpPr>
        <p:spPr>
          <a:xfrm>
            <a:off x="6967330" y="2727256"/>
            <a:ext cx="804419" cy="3693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8271FE-4816-3FD2-A30B-F5360F115E70}"/>
              </a:ext>
            </a:extLst>
          </p:cNvPr>
          <p:cNvSpPr txBox="1"/>
          <p:nvPr/>
        </p:nvSpPr>
        <p:spPr>
          <a:xfrm>
            <a:off x="8573001" y="3062989"/>
            <a:ext cx="283213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臨床試験関係者への共有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（リスクコミュニケーション）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B6BC22A-754E-410C-C65C-2C74DFE3C0E7}"/>
              </a:ext>
            </a:extLst>
          </p:cNvPr>
          <p:cNvSpPr txBox="1"/>
          <p:nvPr/>
        </p:nvSpPr>
        <p:spPr>
          <a:xfrm flipH="1">
            <a:off x="6307435" y="4014396"/>
            <a:ext cx="5584189" cy="236988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“</a:t>
            </a:r>
            <a:r>
              <a:rPr lang="en-US" altLang="ja-JP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Quality by Design</a:t>
            </a:r>
            <a:r>
              <a:rPr lang="ja-JP" altLang="en-US" sz="2400" dirty="0">
                <a:latin typeface="Meiryo UI" panose="020B0604030504040204" pitchFamily="50" charset="-128"/>
                <a:ea typeface="Meiryo UI" panose="020B0604030504040204" pitchFamily="50" charset="-128"/>
              </a:rPr>
              <a:t>“</a:t>
            </a:r>
            <a:endParaRPr kumimoji="1" lang="en-US" altLang="ja-JP" sz="24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endParaRPr lang="en-US" altLang="ja-JP" sz="8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レストラン選定の事例と同様に</a:t>
            </a:r>
            <a:r>
              <a:rPr kumimoji="1"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、</a:t>
            </a:r>
            <a:endParaRPr kumimoji="1"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15963" indent="-536575">
              <a:buFont typeface="+mj-lt"/>
              <a:buAutoNum type="arabicPeriod"/>
            </a:pP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臨床試験の目的と品質基準を設定し、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15963" indent="-536575">
              <a:buFont typeface="+mj-lt"/>
              <a:buAutoNum type="arabicPeriod"/>
            </a:pPr>
            <a:r>
              <a:rPr kumimoji="1" lang="en-US" altLang="ja-JP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要因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15963" indent="-536575">
              <a:buFont typeface="+mj-lt"/>
              <a:buAutoNum type="arabicPeriod"/>
            </a:pP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及びその関連リスクを特定・評価して、</a:t>
            </a:r>
            <a:endParaRPr kumimoji="1"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715963" indent="-536575">
              <a:buFont typeface="+mj-lt"/>
              <a:buAutoNum type="arabicPeriod"/>
            </a:pPr>
            <a:r>
              <a:rPr kumimoji="1"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優先的に対応することを手順</a:t>
            </a:r>
            <a:r>
              <a:rPr lang="ja-JP" altLang="en-US" sz="2000" dirty="0">
                <a:latin typeface="Meiryo UI" panose="020B0604030504040204" pitchFamily="50" charset="-128"/>
                <a:ea typeface="Meiryo UI" panose="020B0604030504040204" pitchFamily="50" charset="-128"/>
              </a:rPr>
              <a:t>化・周知すること</a:t>
            </a:r>
            <a:endParaRPr lang="en-US" altLang="ja-JP" sz="2000" dirty="0"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algn="r"/>
            <a:r>
              <a:rPr lang="ja-JP" altLang="en-US" dirty="0">
                <a:latin typeface="Meiryo UI" panose="020B0604030504040204" pitchFamily="50" charset="-128"/>
                <a:ea typeface="Meiryo UI" panose="020B0604030504040204" pitchFamily="50" charset="-128"/>
              </a:rPr>
              <a:t>ができました。</a:t>
            </a:r>
            <a:endParaRPr lang="en-US" altLang="ja-JP" dirty="0"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B6C0DAF-E513-1B40-F960-32EC8EB9F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11185" y="3346059"/>
            <a:ext cx="1227748" cy="1227748"/>
          </a:xfrm>
          <a:prstGeom prst="rect">
            <a:avLst/>
          </a:prstGeom>
        </p:spPr>
      </p:pic>
      <p:pic>
        <p:nvPicPr>
          <p:cNvPr id="15" name="Picture 2" descr="キャリアウーマンのアイコン1 | アイコン素材ダウンロードサイト「icooon-mono」 | 商用利用可能なアイコン 素材が無料(フリー)ダウンロードできるサイト">
            <a:extLst>
              <a:ext uri="{FF2B5EF4-FFF2-40B4-BE49-F238E27FC236}">
                <a16:creationId xmlns:a16="http://schemas.microsoft.com/office/drawing/2014/main" id="{7A6464A4-459D-08FB-CEC1-90E1CF575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232" y="1987683"/>
            <a:ext cx="804419" cy="804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メガネをかけたサラリーマンのシルエット | 無料のAi・PNG白黒シルエットイラスト">
            <a:extLst>
              <a:ext uri="{FF2B5EF4-FFF2-40B4-BE49-F238E27FC236}">
                <a16:creationId xmlns:a16="http://schemas.microsoft.com/office/drawing/2014/main" id="{8B37ACFF-5F06-2417-DD7E-E2EC2E74381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58" t="12087" r="21869" b="13470"/>
          <a:stretch/>
        </p:blipFill>
        <p:spPr bwMode="auto">
          <a:xfrm>
            <a:off x="10373054" y="1408102"/>
            <a:ext cx="732426" cy="932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スライド番号プレースホルダー 2">
            <a:extLst>
              <a:ext uri="{FF2B5EF4-FFF2-40B4-BE49-F238E27FC236}">
                <a16:creationId xmlns:a16="http://schemas.microsoft.com/office/drawing/2014/main" id="{1EA3919F-CE0A-A658-DFD3-35305C623F4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DF60-FC1B-4281-ABB0-1016719EF97C}" type="slidenum"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srgbClr val="636672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636672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9" name="動画3_SL7">
            <a:hlinkClick r:id="" action="ppaction://media"/>
            <a:extLst>
              <a:ext uri="{FF2B5EF4-FFF2-40B4-BE49-F238E27FC236}">
                <a16:creationId xmlns:a16="http://schemas.microsoft.com/office/drawing/2014/main" id="{CC8A5A8D-72D5-298B-9E08-13B74EA082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572875" y="664527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6185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57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B48CFE5-F383-0556-A0EC-3887DE5E7396}"/>
              </a:ext>
            </a:extLst>
          </p:cNvPr>
          <p:cNvSpPr txBox="1">
            <a:spLocks/>
          </p:cNvSpPr>
          <p:nvPr/>
        </p:nvSpPr>
        <p:spPr>
          <a:xfrm>
            <a:off x="795340" y="360490"/>
            <a:ext cx="10515600" cy="743107"/>
          </a:xfrm>
          <a:prstGeom prst="rect">
            <a:avLst/>
          </a:prstGeom>
        </p:spPr>
        <p:txBody>
          <a:bodyPr anchor="ctr" anchorCtr="0">
            <a:normAutofit fontScale="92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Arial" charset="0"/>
                <a:ea typeface="ＭＳ Ｐゴシック" pitchFamily="50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Meiryo UI"/>
                <a:ea typeface="Meiryo UI"/>
                <a:cs typeface="+mj-cs"/>
              </a:rPr>
              <a:t>まとめ：目的と</a:t>
            </a:r>
            <a:r>
              <a:rPr kumimoji="1" lang="en-US" altLang="ja-JP" sz="3600" b="1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Meiryo UI"/>
                <a:ea typeface="Meiryo UI"/>
                <a:cs typeface="+mj-cs"/>
              </a:rPr>
              <a:t>CTQ</a:t>
            </a:r>
            <a:r>
              <a:rPr kumimoji="1" lang="ja-JP" alt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E2841"/>
                </a:solidFill>
                <a:effectLst/>
                <a:uLnTx/>
                <a:uFillTx/>
                <a:latin typeface="Meiryo UI"/>
                <a:ea typeface="Meiryo UI"/>
                <a:cs typeface="+mj-cs"/>
              </a:rPr>
              <a:t>要因に基づく合理化アプローチの成果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8B67D3FC-38B9-7CCC-1FEB-33164834EA6D}"/>
              </a:ext>
            </a:extLst>
          </p:cNvPr>
          <p:cNvSpPr txBox="1"/>
          <p:nvPr/>
        </p:nvSpPr>
        <p:spPr>
          <a:xfrm>
            <a:off x="869731" y="1371951"/>
            <a:ext cx="10366817" cy="478753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59436" marR="0" lvl="0" indent="-34290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目的から出発した「本当に必要なデータと手順」の選択（</a:t>
            </a:r>
            <a:r>
              <a:rPr lang="en-US" altLang="ja-JP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Fitness-for-Purpose</a:t>
            </a:r>
            <a:r>
              <a:rPr lang="ja-JP" altLang="en-US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な判断</a:t>
            </a:r>
            <a:r>
              <a:rPr kumimoji="1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  <a:endParaRPr kumimoji="1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46800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本試験の目的：主要アウトカム（心血管イベント）の評価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46800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目的に寄与しない項目はデータ収集対象から除外（例：既知情報であるコレステロール値、</a:t>
            </a: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非重篤</a:t>
            </a:r>
            <a:r>
              <a:rPr lang="en-US" altLang="ja-JP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AE</a:t>
            </a: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）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46800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各手順で問い続けた基準：</a:t>
            </a:r>
            <a:br>
              <a:rPr kumimoji="1" lang="en-US" altLang="ja-JP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</a:b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「これはリサーチクエスチョンに答えるのに必要か？」「目的を達成するのに必要か？」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742950" lvl="1" indent="-285750" fontAlgn="t">
              <a:buFont typeface="Wingdings" panose="05000000000000000000" pitchFamily="2" charset="2"/>
              <a:buChar char="ü"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「いいえ」 → 除外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742950" lvl="1" indent="-285750" fontAlgn="t">
              <a:buFont typeface="Wingdings" panose="05000000000000000000" pitchFamily="2" charset="2"/>
              <a:buChar char="ü"/>
              <a:defRPr/>
            </a:pPr>
            <a:r>
              <a:rPr kumimoji="1" lang="ja-JP" altLang="en-US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eiryo UI" panose="020B0604030504040204" pitchFamily="50" charset="-128"/>
                <a:ea typeface="Meiryo UI" panose="020B0604030504040204" pitchFamily="50" charset="-128"/>
                <a:cs typeface="+mn-cs"/>
              </a:rPr>
              <a:t>「はい」 → 最も効率的な方法を選択</a:t>
            </a:r>
            <a:endParaRPr kumimoji="1" lang="en-US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eiryo UI" panose="020B0604030504040204" pitchFamily="50" charset="-128"/>
              <a:ea typeface="Meiryo UI" panose="020B0604030504040204" pitchFamily="50" charset="-128"/>
              <a:cs typeface="+mn-cs"/>
            </a:endParaRPr>
          </a:p>
          <a:p>
            <a:pPr marL="285750" marR="0" lvl="0" indent="-285750" algn="l" defTabSz="914400" rtl="0" eaLnBrk="1" fontAlgn="t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altLang="ja-JP" sz="1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9436" indent="-342900" fontAlgn="t">
              <a:buFont typeface="+mj-lt"/>
              <a:buAutoNum type="arabicPeriod" startAt="2"/>
              <a:defRPr/>
            </a:pPr>
            <a:r>
              <a:rPr lang="en-US" altLang="ja-JP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Risk Proportionate Approach</a:t>
            </a:r>
            <a:r>
              <a:rPr lang="ja-JP" altLang="en-US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によるプロセス設計</a:t>
            </a:r>
            <a:endParaRPr lang="en-US" altLang="ja-JP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68000" indent="-285750" fontAlgn="t">
              <a:buFont typeface="Arial" panose="020B0604020202020204" pitchFamily="34" charset="0"/>
              <a:buChar char="•"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イベントの検出と症例数の確保が最優先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68000" indent="-285750" fontAlgn="t">
              <a:buFont typeface="Arial" panose="020B0604020202020204" pitchFamily="34" charset="0"/>
              <a:buChar char="•"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慣習的プロセスを見直し、合理化された試験デザインを実現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68000" indent="-285750" fontAlgn="t">
              <a:buFont typeface="Arial" panose="020B0604020202020204" pitchFamily="34" charset="0"/>
              <a:buChar char="•"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データ収集の簡素化・モニタリング負荷の低減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68000" indent="-285750" fontAlgn="t">
              <a:buFont typeface="Arial" panose="020B0604020202020204" pitchFamily="34" charset="0"/>
              <a:buChar char="•"/>
              <a:defRPr/>
            </a:pPr>
            <a:endParaRPr lang="en-US" altLang="ja-JP" sz="10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59436" indent="-342900" fontAlgn="t">
              <a:buFont typeface="+mj-lt"/>
              <a:buAutoNum type="arabicPeriod" startAt="3"/>
              <a:defRPr/>
            </a:pPr>
            <a:r>
              <a:rPr lang="ja-JP" altLang="en-US" b="1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成功の鍵：リスクコミュニケーションによるチーム全体での合意形成と心理的安心の確保</a:t>
            </a:r>
            <a:endParaRPr lang="en-US" altLang="ja-JP" b="1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68000" indent="-285750" fontAlgn="t">
              <a:buFont typeface="Arial" panose="020B0604020202020204" pitchFamily="34" charset="0"/>
              <a:buChar char="•"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大胆な合理化には、関係者の理解・合意が前提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68000" indent="-285750" fontAlgn="t">
              <a:buFont typeface="Arial" panose="020B0604020202020204" pitchFamily="34" charset="0"/>
              <a:buChar char="•"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不要な手順を削除する際の不安を払拭するため、科学的・目的ベースの説明が重要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  <a:p>
            <a:pPr marL="468000" indent="-285750" fontAlgn="t">
              <a:buFont typeface="Arial" panose="020B0604020202020204" pitchFamily="34" charset="0"/>
              <a:buChar char="•"/>
              <a:defRPr/>
            </a:pPr>
            <a:r>
              <a:rPr lang="ja-JP" altLang="en-US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共通認識が醸成されることで、合理化が加速</a:t>
            </a:r>
            <a:endParaRPr lang="en-US" altLang="ja-JP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0EF718F0-99C0-B575-34E7-C7942642AECB}"/>
              </a:ext>
            </a:extLst>
          </p:cNvPr>
          <p:cNvSpPr/>
          <p:nvPr/>
        </p:nvSpPr>
        <p:spPr>
          <a:xfrm>
            <a:off x="614597" y="6132443"/>
            <a:ext cx="10696343" cy="501797"/>
          </a:xfrm>
          <a:prstGeom prst="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目的と</a:t>
            </a:r>
            <a:r>
              <a:rPr lang="en-US" altLang="ja-JP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CTQ</a:t>
            </a:r>
            <a:r>
              <a:rPr lang="ja-JP" altLang="en-US" sz="2400" dirty="0">
                <a:solidFill>
                  <a:prstClr val="black"/>
                </a:solidFill>
                <a:latin typeface="Meiryo UI" panose="020B0604030504040204" pitchFamily="50" charset="-128"/>
                <a:ea typeface="Meiryo UI" panose="020B0604030504040204" pitchFamily="50" charset="-128"/>
              </a:rPr>
              <a:t>要因に基づく意思決定が、シンプルかつ本質的な臨床試験運営を実現</a:t>
            </a:r>
            <a:endParaRPr lang="ja-JP" altLang="ja-JP" sz="2400" dirty="0">
              <a:solidFill>
                <a:prstClr val="black"/>
              </a:solidFill>
              <a:latin typeface="Meiryo UI" panose="020B0604030504040204" pitchFamily="50" charset="-128"/>
              <a:ea typeface="Meiryo UI" panose="020B0604030504040204" pitchFamily="50" charset="-128"/>
            </a:endParaRPr>
          </a:p>
        </p:txBody>
      </p:sp>
      <p:sp>
        <p:nvSpPr>
          <p:cNvPr id="4" name="スライド番号プレースホルダー 2">
            <a:extLst>
              <a:ext uri="{FF2B5EF4-FFF2-40B4-BE49-F238E27FC236}">
                <a16:creationId xmlns:a16="http://schemas.microsoft.com/office/drawing/2014/main" id="{4CB904C8-8A6C-2201-C3E7-FD99B61F9DB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9072033" y="6519864"/>
            <a:ext cx="28448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1BDF60-FC1B-4281-ABB0-1016719EF97C}" type="slidenum">
              <a:rPr kumimoji="1" lang="en-US" altLang="ja-JP" sz="800" b="0" i="0" u="none" strike="noStrike" kern="1200" cap="none" spc="0" normalizeH="0" baseline="0" noProof="0" smtClean="0">
                <a:ln>
                  <a:noFill/>
                </a:ln>
                <a:solidFill>
                  <a:srgbClr val="636672"/>
                </a:solidFill>
                <a:effectLst/>
                <a:uLnTx/>
                <a:uFillTx/>
                <a:latin typeface="游ゴシック" panose="0211000402020202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1" lang="ja-JP" altLang="en-US" sz="800" b="0" i="0" u="none" strike="noStrike" kern="1200" cap="none" spc="0" normalizeH="0" baseline="0" noProof="0">
              <a:ln>
                <a:noFill/>
              </a:ln>
              <a:solidFill>
                <a:srgbClr val="636672"/>
              </a:solidFill>
              <a:effectLst/>
              <a:uLnTx/>
              <a:uFillTx/>
              <a:latin typeface="游ゴシック" panose="0211000402020202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" name="動画3_SL8">
            <a:hlinkClick r:id="" action="ppaction://media"/>
            <a:extLst>
              <a:ext uri="{FF2B5EF4-FFF2-40B4-BE49-F238E27FC236}">
                <a16:creationId xmlns:a16="http://schemas.microsoft.com/office/drawing/2014/main" id="{E77E8D47-31D0-8E21-9628-A819FB8E208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25275" y="62055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62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61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DSK_PPT_TemplateDesign_EN_Prem_120509_jal">
  <a:themeElements>
    <a:clrScheme name="Daiichi Sankyo Update">
      <a:dk1>
        <a:srgbClr val="000000"/>
      </a:dk1>
      <a:lt1>
        <a:srgbClr val="FFFFFF"/>
      </a:lt1>
      <a:dk2>
        <a:srgbClr val="D9D9D6"/>
      </a:dk2>
      <a:lt2>
        <a:srgbClr val="FFE900"/>
      </a:lt2>
      <a:accent1>
        <a:srgbClr val="005BAA"/>
      </a:accent1>
      <a:accent2>
        <a:srgbClr val="00B4ED"/>
      </a:accent2>
      <a:accent3>
        <a:srgbClr val="00A656"/>
      </a:accent3>
      <a:accent4>
        <a:srgbClr val="8ABA17"/>
      </a:accent4>
      <a:accent5>
        <a:srgbClr val="FFE900"/>
      </a:accent5>
      <a:accent6>
        <a:srgbClr val="D9D9D6"/>
      </a:accent6>
      <a:hlink>
        <a:srgbClr val="00B4ED"/>
      </a:hlink>
      <a:folHlink>
        <a:srgbClr val="89BA17"/>
      </a:folHlink>
    </a:clrScheme>
    <a:fontScheme name="Daiichi Sanky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/>
      <a:bodyPr vert="horz" lIns="0" tIns="0" rIns="0" bIns="0" rtlCol="0" anchor="t" anchorCtr="0">
        <a:norm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kumimoji="0" sz="1600" b="0" i="0" u="none" strike="noStrike" kern="1200" cap="none" spc="0" normalizeH="0" baseline="0" noProof="0" dirty="0" smtClean="0">
            <a:ln>
              <a:noFill/>
            </a:ln>
            <a:solidFill>
              <a:schemeClr val="tx1"/>
            </a:solidFill>
            <a:effectLst/>
            <a:uLnTx/>
            <a:uFillTx/>
            <a:latin typeface="Arial" pitchFamily="34" charset="0"/>
            <a:ea typeface="+mj-ea"/>
            <a:cs typeface="Arial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DS PPT template empty.potx" id="{0DCAEC23-6D59-4079-BBB1-97B5BB10B061}" vid="{B59CCC0A-FF21-41C0-A024-A51DC46027E5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8fb0999b-c0f8-44bf-9cc0-32b2b9ea88e6}" enabled="1" method="Standard" siteId="{a5bd0d07-eca3-4fda-9821-7c858c9deb8a}" removed="0"/>
  <clbl:label id="{bfd0b529-4a04-4616-88d2-531082d94bb8}" enabled="1" method="Standard" siteId="{e1f8af86-ee95-4718-bd0d-375b37366c83}" removed="0"/>
  <clbl:label id="{d28e349f-c68d-46ce-94ba-6d0e8d23db64}" enabled="1" method="Standard" siteId="{7b7466bb-fe1d-47a0-b943-8ded565c8e54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4429</TotalTime>
  <Words>1684</Words>
  <Application>Microsoft Office PowerPoint</Application>
  <PresentationFormat>ワイド画面</PresentationFormat>
  <Paragraphs>206</Paragraphs>
  <Slides>8</Slides>
  <Notes>6</Notes>
  <HiddenSlides>0</HiddenSlides>
  <MMClips>8</MMClips>
  <ScaleCrop>false</ScaleCrop>
  <HeadingPairs>
    <vt:vector size="6" baseType="variant">
      <vt:variant>
        <vt:lpstr>使用されているフォント</vt:lpstr>
      </vt:variant>
      <vt:variant>
        <vt:i4>9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8</vt:i4>
      </vt:variant>
    </vt:vector>
  </HeadingPairs>
  <TitlesOfParts>
    <vt:vector size="19" baseType="lpstr">
      <vt:lpstr>Meiryo UI</vt:lpstr>
      <vt:lpstr>ＭＳ Ｐゴシック</vt:lpstr>
      <vt:lpstr>ＭＳ ゴシック</vt:lpstr>
      <vt:lpstr>游ゴシック</vt:lpstr>
      <vt:lpstr>游ゴシック Light</vt:lpstr>
      <vt:lpstr>Aptos</vt:lpstr>
      <vt:lpstr>Arial</vt:lpstr>
      <vt:lpstr>Calibri</vt:lpstr>
      <vt:lpstr>Wingdings</vt:lpstr>
      <vt:lpstr>Office テーマ</vt:lpstr>
      <vt:lpstr>DSK_PPT_TemplateDesign_EN_Prem_120509_jal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Nishimura,Shinichi (MED QM) NBI-JP-T</dc:creator>
  <cp:lastModifiedBy> Yoshikazu Suzuki</cp:lastModifiedBy>
  <cp:revision>56</cp:revision>
  <dcterms:created xsi:type="dcterms:W3CDTF">2026-01-07T05:20:23Z</dcterms:created>
  <dcterms:modified xsi:type="dcterms:W3CDTF">2026-04-20T13:25:08Z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lassificationContentMarkingFooterLocations">
    <vt:lpwstr>Office テーマ:10</vt:lpwstr>
  </property>
  <property fmtid="{D5CDD505-2E9C-101B-9397-08002B2CF9AE}" pid="3" name="ClassificationContentMarkingFooterText">
    <vt:lpwstr>Internal - 社外秘</vt:lpwstr>
  </property>
  <property fmtid="{D5CDD505-2E9C-101B-9397-08002B2CF9AE}" pid="4" name="ClassificationContentMarkingHeaderLocations">
    <vt:lpwstr>Office テーマ:9</vt:lpwstr>
  </property>
  <property fmtid="{D5CDD505-2E9C-101B-9397-08002B2CF9AE}" pid="5" name="ClassificationContentMarkingHeaderText">
    <vt:lpwstr>Internal - 社外秘</vt:lpwstr>
  </property>
</Properties>
</file>