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63" r:id="rId2"/>
    <p:sldId id="2147474934" r:id="rId3"/>
    <p:sldId id="2147474931" r:id="rId4"/>
    <p:sldId id="2147474932" r:id="rId5"/>
    <p:sldId id="2147474939" r:id="rId6"/>
    <p:sldId id="2147474936" r:id="rId7"/>
    <p:sldId id="2147474941" r:id="rId8"/>
    <p:sldId id="2147474940" r:id="rId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CA6900-383E-5EE8-A52B-7950F0659D27}" name="Mitsuaki Aoyagi (青柳 充顕) / ＣＱＭ．Ｊ" initials="MA" userId="S::m3-aoyagi@hhc.eisai.co.jp::b07a0024-269e-419d-af73-93946bfc7c59" providerId="AD"/>
  <p188:author id="{EE8B2B49-9C7C-79CF-9FEE-A937D14D1675}" name="Nishimura,Shinichi (MED QM) NBI-JP-T" initials="SN" userId="S::shinichi.nishimura@boehringer-ingelheim.com::ddf0b8b0-40df-4d4b-b1e3-92c8ae0b3b3e" providerId="AD"/>
  <p188:author id="{66CCD284-5653-A1A2-412D-F645F38E3FB5}" name="FUNAKI CHIHARU / 船木 千春" initials="FC/船千" userId="FUNAKI CHIHARU / 船木 千春" providerId="None"/>
  <p188:author id="{97DFACCC-67EB-A358-498D-1D4BEBD3A2D5}" name="Yoshikazu Suzuki" initials="YS" userId="S::yoshikazu.suzuki@biogen.com::8757b7e9-d36c-4d4c-8168-f77c41b34864" providerId="AD"/>
  <p188:author id="{58F4D1E0-CE79-0525-EEB6-0D47F352017E}" name="Aoshima,Takehiko 青島竹彦(臨床プロセス戦略部)" initials="TA" userId="S::117501@chugai.biz::87ad3bd8-c7ed-4cf2-b40f-7dc6937589b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0F938B-9A4E-4880-8F1B-0ACE272F5826}" v="23" dt="2026-04-19T01:46:05.68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06" autoAdjust="0"/>
    <p:restoredTop sz="90268" autoAdjust="0"/>
  </p:normalViewPr>
  <p:slideViewPr>
    <p:cSldViewPr snapToGrid="0">
      <p:cViewPr varScale="1">
        <p:scale>
          <a:sx n="59" d="100"/>
          <a:sy n="59" d="100"/>
        </p:scale>
        <p:origin x="1264" y="2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microsoft.com/office/2018/10/relationships/authors" Target="author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shikazu Suzuki" userId="8757b7e9-d36c-4d4c-8168-f77c41b34864" providerId="ADAL" clId="{966296BA-A54E-4F15-A23C-98820990F81B}"/>
    <pc:docChg chg="undo custSel modSld">
      <pc:chgData name="Yoshikazu Suzuki" userId="8757b7e9-d36c-4d4c-8168-f77c41b34864" providerId="ADAL" clId="{966296BA-A54E-4F15-A23C-98820990F81B}" dt="2026-04-19T01:46:05.685" v="65"/>
      <pc:docMkLst>
        <pc:docMk/>
      </pc:docMkLst>
      <pc:sldChg chg="addSp delSp modSp mod delAnim modAnim">
        <pc:chgData name="Yoshikazu Suzuki" userId="8757b7e9-d36c-4d4c-8168-f77c41b34864" providerId="ADAL" clId="{966296BA-A54E-4F15-A23C-98820990F81B}" dt="2026-04-19T01:45:51.814" v="56"/>
        <pc:sldMkLst>
          <pc:docMk/>
          <pc:sldMk cId="1043420717" sldId="2147474932"/>
        </pc:sldMkLst>
        <pc:picChg chg="add mod">
          <ac:chgData name="Yoshikazu Suzuki" userId="8757b7e9-d36c-4d4c-8168-f77c41b34864" providerId="ADAL" clId="{966296BA-A54E-4F15-A23C-98820990F81B}" dt="2026-04-19T01:45:06.467" v="46"/>
          <ac:picMkLst>
            <pc:docMk/>
            <pc:sldMk cId="1043420717" sldId="2147474932"/>
            <ac:picMk id="2" creationId="{300C91DB-1D6F-62EA-C936-A1E911FD562A}"/>
          </ac:picMkLst>
        </pc:picChg>
        <pc:picChg chg="add del mod">
          <ac:chgData name="Yoshikazu Suzuki" userId="8757b7e9-d36c-4d4c-8168-f77c41b34864" providerId="ADAL" clId="{966296BA-A54E-4F15-A23C-98820990F81B}" dt="2026-04-19T01:44:34.839" v="40" actId="478"/>
          <ac:picMkLst>
            <pc:docMk/>
            <pc:sldMk cId="1043420717" sldId="2147474932"/>
            <ac:picMk id="7" creationId="{BD3E94FA-70C1-20F1-1246-5727A0BB02B4}"/>
          </ac:picMkLst>
        </pc:picChg>
      </pc:sldChg>
      <pc:sldChg chg="addSp delSp modSp mod delAnim modAnim">
        <pc:chgData name="Yoshikazu Suzuki" userId="8757b7e9-d36c-4d4c-8168-f77c41b34864" providerId="ADAL" clId="{966296BA-A54E-4F15-A23C-98820990F81B}" dt="2026-04-19T01:45:46.141" v="53"/>
        <pc:sldMkLst>
          <pc:docMk/>
          <pc:sldMk cId="1170152712" sldId="2147474934"/>
        </pc:sldMkLst>
        <pc:spChg chg="mod">
          <ac:chgData name="Yoshikazu Suzuki" userId="8757b7e9-d36c-4d4c-8168-f77c41b34864" providerId="ADAL" clId="{966296BA-A54E-4F15-A23C-98820990F81B}" dt="2026-04-19T01:44:28.377" v="38" actId="1076"/>
          <ac:spMkLst>
            <pc:docMk/>
            <pc:sldMk cId="1170152712" sldId="2147474934"/>
            <ac:spMk id="7" creationId="{7BFF8D50-AF3E-F958-E144-650341A43A78}"/>
          </ac:spMkLst>
        </pc:spChg>
        <pc:picChg chg="del">
          <ac:chgData name="Yoshikazu Suzuki" userId="8757b7e9-d36c-4d4c-8168-f77c41b34864" providerId="ADAL" clId="{966296BA-A54E-4F15-A23C-98820990F81B}" dt="2026-04-19T01:44:30.407" v="39" actId="478"/>
          <ac:picMkLst>
            <pc:docMk/>
            <pc:sldMk cId="1170152712" sldId="2147474934"/>
            <ac:picMk id="3" creationId="{18CC7D50-C94C-D02C-0580-7E7FEE345837}"/>
          </ac:picMkLst>
        </pc:picChg>
        <pc:picChg chg="add mod">
          <ac:chgData name="Yoshikazu Suzuki" userId="8757b7e9-d36c-4d4c-8168-f77c41b34864" providerId="ADAL" clId="{966296BA-A54E-4F15-A23C-98820990F81B}" dt="2026-04-19T01:45:00.669" v="45"/>
          <ac:picMkLst>
            <pc:docMk/>
            <pc:sldMk cId="1170152712" sldId="2147474934"/>
            <ac:picMk id="8" creationId="{264675D5-5441-2397-2F01-700ECF71C323}"/>
          </ac:picMkLst>
        </pc:picChg>
      </pc:sldChg>
      <pc:sldChg chg="addSp delSp modSp mod delAnim modAnim">
        <pc:chgData name="Yoshikazu Suzuki" userId="8757b7e9-d36c-4d4c-8168-f77c41b34864" providerId="ADAL" clId="{966296BA-A54E-4F15-A23C-98820990F81B}" dt="2026-04-19T01:45:56.737" v="59"/>
        <pc:sldMkLst>
          <pc:docMk/>
          <pc:sldMk cId="1664878817" sldId="2147474936"/>
        </pc:sldMkLst>
        <pc:spChg chg="add mod">
          <ac:chgData name="Yoshikazu Suzuki" userId="8757b7e9-d36c-4d4c-8168-f77c41b34864" providerId="ADAL" clId="{966296BA-A54E-4F15-A23C-98820990F81B}" dt="2026-04-19T01:45:35.162" v="50"/>
          <ac:spMkLst>
            <pc:docMk/>
            <pc:sldMk cId="1664878817" sldId="2147474936"/>
            <ac:spMk id="6" creationId="{D1426659-2637-3D6E-F1D6-253EC74CCD10}"/>
          </ac:spMkLst>
        </pc:spChg>
        <pc:picChg chg="add mod">
          <ac:chgData name="Yoshikazu Suzuki" userId="8757b7e9-d36c-4d4c-8168-f77c41b34864" providerId="ADAL" clId="{966296BA-A54E-4F15-A23C-98820990F81B}" dt="2026-04-19T01:45:14.705" v="47"/>
          <ac:picMkLst>
            <pc:docMk/>
            <pc:sldMk cId="1664878817" sldId="2147474936"/>
            <ac:picMk id="4" creationId="{B0F1F79A-E05D-61C6-235F-59B80463D8BE}"/>
          </ac:picMkLst>
        </pc:picChg>
        <pc:picChg chg="add del mod">
          <ac:chgData name="Yoshikazu Suzuki" userId="8757b7e9-d36c-4d4c-8168-f77c41b34864" providerId="ADAL" clId="{966296BA-A54E-4F15-A23C-98820990F81B}" dt="2026-04-19T01:44:37.928" v="42" actId="478"/>
          <ac:picMkLst>
            <pc:docMk/>
            <pc:sldMk cId="1664878817" sldId="2147474936"/>
            <ac:picMk id="7" creationId="{9A827472-C313-82EC-9199-5CD20683DCED}"/>
          </ac:picMkLst>
        </pc:picChg>
      </pc:sldChg>
      <pc:sldChg chg="addSp delSp modSp mod delAnim modAnim">
        <pc:chgData name="Yoshikazu Suzuki" userId="8757b7e9-d36c-4d4c-8168-f77c41b34864" providerId="ADAL" clId="{966296BA-A54E-4F15-A23C-98820990F81B}" dt="2026-04-19T01:46:05.685" v="65"/>
        <pc:sldMkLst>
          <pc:docMk/>
          <pc:sldMk cId="4047538067" sldId="2147474940"/>
        </pc:sldMkLst>
        <pc:picChg chg="add mod">
          <ac:chgData name="Yoshikazu Suzuki" userId="8757b7e9-d36c-4d4c-8168-f77c41b34864" providerId="ADAL" clId="{966296BA-A54E-4F15-A23C-98820990F81B}" dt="2026-04-19T01:45:28.046" v="49"/>
          <ac:picMkLst>
            <pc:docMk/>
            <pc:sldMk cId="4047538067" sldId="2147474940"/>
            <ac:picMk id="5" creationId="{CEA8C9CD-8FBA-87C0-3A83-C36D7CC35E97}"/>
          </ac:picMkLst>
        </pc:picChg>
        <pc:picChg chg="add del mod">
          <ac:chgData name="Yoshikazu Suzuki" userId="8757b7e9-d36c-4d4c-8168-f77c41b34864" providerId="ADAL" clId="{966296BA-A54E-4F15-A23C-98820990F81B}" dt="2026-04-19T01:44:45.307" v="44" actId="478"/>
          <ac:picMkLst>
            <pc:docMk/>
            <pc:sldMk cId="4047538067" sldId="2147474940"/>
            <ac:picMk id="7" creationId="{A9C722A4-4FCC-1364-C008-ECD73445B76F}"/>
          </ac:picMkLst>
        </pc:picChg>
      </pc:sldChg>
      <pc:sldChg chg="addSp delSp modSp mod addAnim delAnim modAnim">
        <pc:chgData name="Yoshikazu Suzuki" userId="8757b7e9-d36c-4d4c-8168-f77c41b34864" providerId="ADAL" clId="{966296BA-A54E-4F15-A23C-98820990F81B}" dt="2026-04-19T01:46:01.366" v="62"/>
        <pc:sldMkLst>
          <pc:docMk/>
          <pc:sldMk cId="1472075480" sldId="2147474941"/>
        </pc:sldMkLst>
        <pc:picChg chg="add del">
          <ac:chgData name="Yoshikazu Suzuki" userId="8757b7e9-d36c-4d4c-8168-f77c41b34864" providerId="ADAL" clId="{966296BA-A54E-4F15-A23C-98820990F81B}" dt="2026-04-19T01:44:42.628" v="43" actId="478"/>
          <ac:picMkLst>
            <pc:docMk/>
            <pc:sldMk cId="1472075480" sldId="2147474941"/>
            <ac:picMk id="3" creationId="{86DB12DE-B6F5-D3AE-214C-D56903A854A3}"/>
          </ac:picMkLst>
        </pc:picChg>
        <pc:picChg chg="add mod">
          <ac:chgData name="Yoshikazu Suzuki" userId="8757b7e9-d36c-4d4c-8168-f77c41b34864" providerId="ADAL" clId="{966296BA-A54E-4F15-A23C-98820990F81B}" dt="2026-04-19T01:45:22.797" v="48"/>
          <ac:picMkLst>
            <pc:docMk/>
            <pc:sldMk cId="1472075480" sldId="2147474941"/>
            <ac:picMk id="13" creationId="{5D14F0BB-18F7-D08C-AED4-7994C61C75E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4871A-18DF-41AC-9452-0003A1C7A08D}" type="datetimeFigureOut">
              <a:rPr kumimoji="1" lang="ja-JP" altLang="en-US" smtClean="0"/>
              <a:t>2026/4/19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B1C066-C22B-45CC-A5BF-C5ACFC941A69}" type="slidenum">
              <a:rPr kumimoji="1" lang="ja-JP" altLang="en-US" smtClean="0"/>
              <a:t>‹#›</a:t>
            </a:fld>
            <a:endParaRPr kumimoji="1" lang="ja-JP" altLang="en-US"/>
          </a:p>
        </p:txBody>
      </p:sp>
    </p:spTree>
    <p:extLst>
      <p:ext uri="{BB962C8B-B14F-4D97-AF65-F5344CB8AC3E}">
        <p14:creationId xmlns:p14="http://schemas.microsoft.com/office/powerpoint/2010/main" val="398268388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AD5888D-43B0-4CC2-AD9A-158A0324EEEF}" type="slidenum">
              <a:rPr lang="ja-JP" altLang="en-US" smtClean="0"/>
              <a:pPr>
                <a:defRPr/>
              </a:pPr>
              <a:t>1</a:t>
            </a:fld>
            <a:endParaRPr lang="ja-JP" altLang="en-US"/>
          </a:p>
        </p:txBody>
      </p:sp>
    </p:spTree>
    <p:extLst>
      <p:ext uri="{BB962C8B-B14F-4D97-AF65-F5344CB8AC3E}">
        <p14:creationId xmlns:p14="http://schemas.microsoft.com/office/powerpoint/2010/main" val="1343223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EB1C066-C22B-45CC-A5BF-C5ACFC941A69}" type="slidenum">
              <a:rPr kumimoji="1" lang="ja-JP" altLang="en-US" smtClean="0"/>
              <a:t>2</a:t>
            </a:fld>
            <a:endParaRPr kumimoji="1" lang="ja-JP" altLang="en-US"/>
          </a:p>
        </p:txBody>
      </p:sp>
    </p:spTree>
    <p:extLst>
      <p:ext uri="{BB962C8B-B14F-4D97-AF65-F5344CB8AC3E}">
        <p14:creationId xmlns:p14="http://schemas.microsoft.com/office/powerpoint/2010/main" val="3668653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EB1C066-C22B-45CC-A5BF-C5ACFC941A69}" type="slidenum">
              <a:rPr kumimoji="1" lang="ja-JP" altLang="en-US" smtClean="0"/>
              <a:t>3</a:t>
            </a:fld>
            <a:endParaRPr kumimoji="1" lang="ja-JP" altLang="en-US"/>
          </a:p>
        </p:txBody>
      </p:sp>
    </p:spTree>
    <p:extLst>
      <p:ext uri="{BB962C8B-B14F-4D97-AF65-F5344CB8AC3E}">
        <p14:creationId xmlns:p14="http://schemas.microsoft.com/office/powerpoint/2010/main" val="402403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6EB1C066-C22B-45CC-A5BF-C5ACFC941A69}" type="slidenum">
              <a:rPr kumimoji="1" lang="ja-JP" altLang="en-US" smtClean="0"/>
              <a:t>4</a:t>
            </a:fld>
            <a:endParaRPr kumimoji="1" lang="ja-JP" altLang="en-US"/>
          </a:p>
        </p:txBody>
      </p:sp>
    </p:spTree>
    <p:extLst>
      <p:ext uri="{BB962C8B-B14F-4D97-AF65-F5344CB8AC3E}">
        <p14:creationId xmlns:p14="http://schemas.microsoft.com/office/powerpoint/2010/main" val="1519048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F868B-BC79-BC42-A89F-C2A4E2FBEAA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FD17EAD-C89B-5F10-F9FD-DA8F02A0E21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EC1B936-EC8A-B524-4969-B8F09B95C7DB}"/>
              </a:ext>
            </a:extLst>
          </p:cNvPr>
          <p:cNvSpPr>
            <a:spLocks noGrp="1"/>
          </p:cNvSpPr>
          <p:nvPr>
            <p:ph type="body" idx="1"/>
          </p:nvPr>
        </p:nvSpPr>
        <p:spPr/>
        <p:txBody>
          <a:bodyPr/>
          <a:lstStyle/>
          <a:p>
            <a:endParaRPr lang="en-US" altLang="ja-JP" sz="1200" dirty="0">
              <a:solidFill>
                <a:srgbClr val="FF0000"/>
              </a:solidFill>
              <a:latin typeface="Meiryo UI" panose="020B0604030504040204" pitchFamily="34" charset="-128"/>
              <a:ea typeface="Meiryo UI" panose="020B0604030504040204" pitchFamily="34" charset="-128"/>
              <a:cs typeface="Calibri"/>
            </a:endParaRPr>
          </a:p>
        </p:txBody>
      </p:sp>
      <p:sp>
        <p:nvSpPr>
          <p:cNvPr id="4" name="スライド番号プレースホルダー 3">
            <a:extLst>
              <a:ext uri="{FF2B5EF4-FFF2-40B4-BE49-F238E27FC236}">
                <a16:creationId xmlns:a16="http://schemas.microsoft.com/office/drawing/2014/main" id="{7EDA7C35-8908-5CBC-0990-1922EF4C2366}"/>
              </a:ext>
            </a:extLst>
          </p:cNvPr>
          <p:cNvSpPr>
            <a:spLocks noGrp="1"/>
          </p:cNvSpPr>
          <p:nvPr>
            <p:ph type="sldNum" sz="quarter" idx="5"/>
          </p:nvPr>
        </p:nvSpPr>
        <p:spPr/>
        <p:txBody>
          <a:bodyPr/>
          <a:lstStyle/>
          <a:p>
            <a:fld id="{6EB1C066-C22B-45CC-A5BF-C5ACFC941A69}" type="slidenum">
              <a:rPr kumimoji="1" lang="ja-JP" altLang="en-US" smtClean="0"/>
              <a:t>5</a:t>
            </a:fld>
            <a:endParaRPr kumimoji="1" lang="ja-JP" altLang="en-US"/>
          </a:p>
        </p:txBody>
      </p:sp>
    </p:spTree>
    <p:extLst>
      <p:ext uri="{BB962C8B-B14F-4D97-AF65-F5344CB8AC3E}">
        <p14:creationId xmlns:p14="http://schemas.microsoft.com/office/powerpoint/2010/main" val="1070543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EB1C066-C22B-45CC-A5BF-C5ACFC941A69}" type="slidenum">
              <a:rPr kumimoji="1" lang="ja-JP" altLang="en-US" smtClean="0"/>
              <a:t>6</a:t>
            </a:fld>
            <a:endParaRPr kumimoji="1" lang="ja-JP" altLang="en-US"/>
          </a:p>
        </p:txBody>
      </p:sp>
    </p:spTree>
    <p:extLst>
      <p:ext uri="{BB962C8B-B14F-4D97-AF65-F5344CB8AC3E}">
        <p14:creationId xmlns:p14="http://schemas.microsoft.com/office/powerpoint/2010/main" val="574014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EC711-31FC-CDF1-4531-56169C98AA0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B71127B-55E1-4B4E-08C5-D4A127743F6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B45D5EE-3C97-07A0-7C82-EC6FF8A8BB5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D92BC46-F2E0-FEA0-2EFF-0B01AA322185}"/>
              </a:ext>
            </a:extLst>
          </p:cNvPr>
          <p:cNvSpPr>
            <a:spLocks noGrp="1"/>
          </p:cNvSpPr>
          <p:nvPr>
            <p:ph type="sldNum" sz="quarter" idx="5"/>
          </p:nvPr>
        </p:nvSpPr>
        <p:spPr/>
        <p:txBody>
          <a:bodyPr/>
          <a:lstStyle/>
          <a:p>
            <a:fld id="{6EB1C066-C22B-45CC-A5BF-C5ACFC941A69}" type="slidenum">
              <a:rPr kumimoji="1" lang="ja-JP" altLang="en-US" smtClean="0"/>
              <a:t>7</a:t>
            </a:fld>
            <a:endParaRPr kumimoji="1" lang="ja-JP" altLang="en-US"/>
          </a:p>
        </p:txBody>
      </p:sp>
    </p:spTree>
    <p:extLst>
      <p:ext uri="{BB962C8B-B14F-4D97-AF65-F5344CB8AC3E}">
        <p14:creationId xmlns:p14="http://schemas.microsoft.com/office/powerpoint/2010/main" val="3467439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6EB1C066-C22B-45CC-A5BF-C5ACFC941A69}" type="slidenum">
              <a:rPr kumimoji="1" lang="ja-JP" altLang="en-US" smtClean="0"/>
              <a:t>8</a:t>
            </a:fld>
            <a:endParaRPr kumimoji="1" lang="ja-JP" altLang="en-US"/>
          </a:p>
        </p:txBody>
      </p:sp>
    </p:spTree>
    <p:extLst>
      <p:ext uri="{BB962C8B-B14F-4D97-AF65-F5344CB8AC3E}">
        <p14:creationId xmlns:p14="http://schemas.microsoft.com/office/powerpoint/2010/main" val="2869213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368623-6171-137F-54B2-913D9B78E0B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A2FD7AA-1FC8-63A8-5764-3D1724E466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19DAFAB-43D1-9B97-48FE-1981EB897BEC}"/>
              </a:ext>
            </a:extLst>
          </p:cNvPr>
          <p:cNvSpPr>
            <a:spLocks noGrp="1"/>
          </p:cNvSpPr>
          <p:nvPr>
            <p:ph type="dt" sz="half" idx="10"/>
          </p:nvPr>
        </p:nvSpPr>
        <p:spPr/>
        <p:txBody>
          <a:bodyPr/>
          <a:lstStyle/>
          <a:p>
            <a:fld id="{85313363-28D3-4ED6-9C27-05BC0F4349F5}" type="datetimeFigureOut">
              <a:rPr kumimoji="1" lang="ja-JP" altLang="en-US" smtClean="0"/>
              <a:t>2026/4/19</a:t>
            </a:fld>
            <a:endParaRPr kumimoji="1" lang="ja-JP" altLang="en-US"/>
          </a:p>
        </p:txBody>
      </p:sp>
      <p:sp>
        <p:nvSpPr>
          <p:cNvPr id="5" name="フッター プレースホルダー 4">
            <a:extLst>
              <a:ext uri="{FF2B5EF4-FFF2-40B4-BE49-F238E27FC236}">
                <a16:creationId xmlns:a16="http://schemas.microsoft.com/office/drawing/2014/main" id="{53009746-8DD7-A2C5-88B5-EF4C1E0689D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F1EED6F-A3CE-C138-8904-7BE773000EDF}"/>
              </a:ext>
            </a:extLst>
          </p:cNvPr>
          <p:cNvSpPr>
            <a:spLocks noGrp="1"/>
          </p:cNvSpPr>
          <p:nvPr>
            <p:ph type="sldNum" sz="quarter" idx="12"/>
          </p:nvPr>
        </p:nvSpPr>
        <p:spPr/>
        <p:txBody>
          <a:bodyPr/>
          <a:lstStyle/>
          <a:p>
            <a:fld id="{2A84A382-676C-4CBA-BE32-546136865A4E}" type="slidenum">
              <a:rPr kumimoji="1" lang="ja-JP" altLang="en-US" smtClean="0"/>
              <a:t>‹#›</a:t>
            </a:fld>
            <a:endParaRPr kumimoji="1" lang="ja-JP" altLang="en-US"/>
          </a:p>
        </p:txBody>
      </p:sp>
    </p:spTree>
    <p:extLst>
      <p:ext uri="{BB962C8B-B14F-4D97-AF65-F5344CB8AC3E}">
        <p14:creationId xmlns:p14="http://schemas.microsoft.com/office/powerpoint/2010/main" val="4216131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0F196A-8872-8300-8765-AC12DDECA11F}"/>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ED7511A-D94E-13FB-30B7-11D0390A61A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22DE020-C5FF-6B58-D640-DABDEC21D4B0}"/>
              </a:ext>
            </a:extLst>
          </p:cNvPr>
          <p:cNvSpPr>
            <a:spLocks noGrp="1"/>
          </p:cNvSpPr>
          <p:nvPr>
            <p:ph type="dt" sz="half" idx="10"/>
          </p:nvPr>
        </p:nvSpPr>
        <p:spPr/>
        <p:txBody>
          <a:bodyPr/>
          <a:lstStyle/>
          <a:p>
            <a:fld id="{85313363-28D3-4ED6-9C27-05BC0F4349F5}" type="datetimeFigureOut">
              <a:rPr kumimoji="1" lang="ja-JP" altLang="en-US" smtClean="0"/>
              <a:t>2026/4/19</a:t>
            </a:fld>
            <a:endParaRPr kumimoji="1" lang="ja-JP" altLang="en-US"/>
          </a:p>
        </p:txBody>
      </p:sp>
      <p:sp>
        <p:nvSpPr>
          <p:cNvPr id="5" name="フッター プレースホルダー 4">
            <a:extLst>
              <a:ext uri="{FF2B5EF4-FFF2-40B4-BE49-F238E27FC236}">
                <a16:creationId xmlns:a16="http://schemas.microsoft.com/office/drawing/2014/main" id="{62A69ED7-FA4E-52BF-DBAC-3F99E4DBB66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8A77994-1ACA-B857-FB16-9AC195B989FD}"/>
              </a:ext>
            </a:extLst>
          </p:cNvPr>
          <p:cNvSpPr>
            <a:spLocks noGrp="1"/>
          </p:cNvSpPr>
          <p:nvPr>
            <p:ph type="sldNum" sz="quarter" idx="12"/>
          </p:nvPr>
        </p:nvSpPr>
        <p:spPr/>
        <p:txBody>
          <a:bodyPr/>
          <a:lstStyle/>
          <a:p>
            <a:fld id="{2A84A382-676C-4CBA-BE32-546136865A4E}" type="slidenum">
              <a:rPr kumimoji="1" lang="ja-JP" altLang="en-US" smtClean="0"/>
              <a:t>‹#›</a:t>
            </a:fld>
            <a:endParaRPr kumimoji="1" lang="ja-JP" altLang="en-US"/>
          </a:p>
        </p:txBody>
      </p:sp>
    </p:spTree>
    <p:extLst>
      <p:ext uri="{BB962C8B-B14F-4D97-AF65-F5344CB8AC3E}">
        <p14:creationId xmlns:p14="http://schemas.microsoft.com/office/powerpoint/2010/main" val="3251550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B020825-A360-7031-4D5F-310280A9FBA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C231092-329A-CED7-9C45-1F1F7D35429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0EB3EA8-746B-84C6-BD48-899D3082A0D4}"/>
              </a:ext>
            </a:extLst>
          </p:cNvPr>
          <p:cNvSpPr>
            <a:spLocks noGrp="1"/>
          </p:cNvSpPr>
          <p:nvPr>
            <p:ph type="dt" sz="half" idx="10"/>
          </p:nvPr>
        </p:nvSpPr>
        <p:spPr/>
        <p:txBody>
          <a:bodyPr/>
          <a:lstStyle/>
          <a:p>
            <a:fld id="{85313363-28D3-4ED6-9C27-05BC0F4349F5}" type="datetimeFigureOut">
              <a:rPr kumimoji="1" lang="ja-JP" altLang="en-US" smtClean="0"/>
              <a:t>2026/4/19</a:t>
            </a:fld>
            <a:endParaRPr kumimoji="1" lang="ja-JP" altLang="en-US"/>
          </a:p>
        </p:txBody>
      </p:sp>
      <p:sp>
        <p:nvSpPr>
          <p:cNvPr id="5" name="フッター プレースホルダー 4">
            <a:extLst>
              <a:ext uri="{FF2B5EF4-FFF2-40B4-BE49-F238E27FC236}">
                <a16:creationId xmlns:a16="http://schemas.microsoft.com/office/drawing/2014/main" id="{68506181-7DD9-9970-5804-FB65E3FE557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C8BCAE-02F9-28F4-1678-32F8A5AB0841}"/>
              </a:ext>
            </a:extLst>
          </p:cNvPr>
          <p:cNvSpPr>
            <a:spLocks noGrp="1"/>
          </p:cNvSpPr>
          <p:nvPr>
            <p:ph type="sldNum" sz="quarter" idx="12"/>
          </p:nvPr>
        </p:nvSpPr>
        <p:spPr/>
        <p:txBody>
          <a:bodyPr/>
          <a:lstStyle/>
          <a:p>
            <a:fld id="{2A84A382-676C-4CBA-BE32-546136865A4E}" type="slidenum">
              <a:rPr kumimoji="1" lang="ja-JP" altLang="en-US" smtClean="0"/>
              <a:t>‹#›</a:t>
            </a:fld>
            <a:endParaRPr kumimoji="1" lang="ja-JP" altLang="en-US"/>
          </a:p>
        </p:txBody>
      </p:sp>
    </p:spTree>
    <p:extLst>
      <p:ext uri="{BB962C8B-B14F-4D97-AF65-F5344CB8AC3E}">
        <p14:creationId xmlns:p14="http://schemas.microsoft.com/office/powerpoint/2010/main" val="537634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表紙_和文">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60DFA577-BD60-4727-878B-9F86C9E6D1EA}"/>
              </a:ext>
            </a:extLst>
          </p:cNvPr>
          <p:cNvGrpSpPr>
            <a:grpSpLocks/>
          </p:cNvGrpSpPr>
          <p:nvPr userDrawn="1"/>
        </p:nvGrpSpPr>
        <p:grpSpPr bwMode="auto">
          <a:xfrm>
            <a:off x="0" y="6551614"/>
            <a:ext cx="12192000" cy="333375"/>
            <a:chOff x="0" y="0"/>
            <a:chExt cx="5760" cy="210"/>
          </a:xfrm>
        </p:grpSpPr>
        <p:sp>
          <p:nvSpPr>
            <p:cNvPr id="3" name="Rectangle 10">
              <a:extLst>
                <a:ext uri="{FF2B5EF4-FFF2-40B4-BE49-F238E27FC236}">
                  <a16:creationId xmlns:a16="http://schemas.microsoft.com/office/drawing/2014/main" id="{026FDE22-3F94-4A3C-A5BB-49EF9A8C726D}"/>
                </a:ext>
              </a:extLst>
            </p:cNvPr>
            <p:cNvSpPr>
              <a:spLocks noChangeArrowheads="1"/>
            </p:cNvSpPr>
            <p:nvPr/>
          </p:nvSpPr>
          <p:spPr bwMode="auto">
            <a:xfrm>
              <a:off x="0" y="0"/>
              <a:ext cx="5760" cy="210"/>
            </a:xfrm>
            <a:prstGeom prst="rect">
              <a:avLst/>
            </a:prstGeom>
            <a:gradFill rotWithShape="1">
              <a:gsLst>
                <a:gs pos="0">
                  <a:srgbClr val="3366FF"/>
                </a:gs>
                <a:gs pos="100000">
                  <a:srgbClr val="FFFFFF"/>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sp>
          <p:nvSpPr>
            <p:cNvPr id="4" name="Rectangle 11">
              <a:extLst>
                <a:ext uri="{FF2B5EF4-FFF2-40B4-BE49-F238E27FC236}">
                  <a16:creationId xmlns:a16="http://schemas.microsoft.com/office/drawing/2014/main" id="{7A8B47A9-2A3B-4C7E-8192-BA30351B2156}"/>
                </a:ext>
              </a:extLst>
            </p:cNvPr>
            <p:cNvSpPr>
              <a:spLocks noChangeArrowheads="1"/>
            </p:cNvSpPr>
            <p:nvPr/>
          </p:nvSpPr>
          <p:spPr bwMode="auto">
            <a:xfrm>
              <a:off x="0" y="164"/>
              <a:ext cx="5760" cy="46"/>
            </a:xfrm>
            <a:prstGeom prst="rect">
              <a:avLst/>
            </a:prstGeom>
            <a:gradFill rotWithShape="1">
              <a:gsLst>
                <a:gs pos="0">
                  <a:srgbClr val="0000CC"/>
                </a:gs>
                <a:gs pos="100000">
                  <a:schemeClr val="bg1"/>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grpSp>
      <p:sp>
        <p:nvSpPr>
          <p:cNvPr id="5" name="Rectangle 6">
            <a:extLst>
              <a:ext uri="{FF2B5EF4-FFF2-40B4-BE49-F238E27FC236}">
                <a16:creationId xmlns:a16="http://schemas.microsoft.com/office/drawing/2014/main" id="{F274F961-341A-4805-919A-9B05CB221045}"/>
              </a:ext>
            </a:extLst>
          </p:cNvPr>
          <p:cNvSpPr>
            <a:spLocks noChangeArrowheads="1"/>
          </p:cNvSpPr>
          <p:nvPr/>
        </p:nvSpPr>
        <p:spPr bwMode="auto">
          <a:xfrm>
            <a:off x="0" y="1"/>
            <a:ext cx="12192000" cy="333375"/>
          </a:xfrm>
          <a:prstGeom prst="rect">
            <a:avLst/>
          </a:prstGeom>
          <a:gradFill rotWithShape="1">
            <a:gsLst>
              <a:gs pos="0">
                <a:srgbClr val="FFFFFF"/>
              </a:gs>
              <a:gs pos="100000">
                <a:srgbClr val="3366FF"/>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solidFill>
                <a:srgbClr val="0000CC"/>
              </a:solidFill>
            </a:endParaRPr>
          </a:p>
        </p:txBody>
      </p:sp>
      <p:sp>
        <p:nvSpPr>
          <p:cNvPr id="6" name="Rectangle 7">
            <a:extLst>
              <a:ext uri="{FF2B5EF4-FFF2-40B4-BE49-F238E27FC236}">
                <a16:creationId xmlns:a16="http://schemas.microsoft.com/office/drawing/2014/main" id="{F204136D-7F7B-46D5-9A01-5F400169C752}"/>
              </a:ext>
            </a:extLst>
          </p:cNvPr>
          <p:cNvSpPr>
            <a:spLocks noChangeArrowheads="1"/>
          </p:cNvSpPr>
          <p:nvPr/>
        </p:nvSpPr>
        <p:spPr bwMode="auto">
          <a:xfrm>
            <a:off x="0" y="0"/>
            <a:ext cx="12192000" cy="71438"/>
          </a:xfrm>
          <a:prstGeom prst="rect">
            <a:avLst/>
          </a:prstGeom>
          <a:gradFill rotWithShape="1">
            <a:gsLst>
              <a:gs pos="0">
                <a:schemeClr val="bg1"/>
              </a:gs>
              <a:gs pos="100000">
                <a:srgbClr val="0000CC"/>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sp>
        <p:nvSpPr>
          <p:cNvPr id="8" name="Line 12">
            <a:extLst>
              <a:ext uri="{FF2B5EF4-FFF2-40B4-BE49-F238E27FC236}">
                <a16:creationId xmlns:a16="http://schemas.microsoft.com/office/drawing/2014/main" id="{A8AE7607-C735-4A54-BA4C-9899D4519816}"/>
              </a:ext>
            </a:extLst>
          </p:cNvPr>
          <p:cNvSpPr>
            <a:spLocks noChangeShapeType="1"/>
          </p:cNvSpPr>
          <p:nvPr userDrawn="1"/>
        </p:nvSpPr>
        <p:spPr bwMode="auto">
          <a:xfrm>
            <a:off x="2063752" y="3716338"/>
            <a:ext cx="7969249" cy="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 name="スライド番号プレースホルダー 5">
            <a:extLst>
              <a:ext uri="{FF2B5EF4-FFF2-40B4-BE49-F238E27FC236}">
                <a16:creationId xmlns:a16="http://schemas.microsoft.com/office/drawing/2014/main" id="{FB702758-F65D-41A2-96A7-33795012A34C}"/>
              </a:ext>
            </a:extLst>
          </p:cNvPr>
          <p:cNvSpPr>
            <a:spLocks noGrp="1"/>
          </p:cNvSpPr>
          <p:nvPr>
            <p:ph type="sldNum" sz="quarter" idx="10"/>
          </p:nvPr>
        </p:nvSpPr>
        <p:spPr>
          <a:xfrm>
            <a:off x="9072033" y="6519864"/>
            <a:ext cx="2844800" cy="365125"/>
          </a:xfrm>
        </p:spPr>
        <p:txBody>
          <a:bodyPr lIns="0" tIns="0" rIns="0" bIns="0"/>
          <a:lstStyle>
            <a:lvl1pPr>
              <a:defRPr sz="800">
                <a:solidFill>
                  <a:srgbClr val="636672"/>
                </a:solidFill>
              </a:defRPr>
            </a:lvl1pPr>
          </a:lstStyle>
          <a:p>
            <a:pPr>
              <a:defRPr/>
            </a:pPr>
            <a:fld id="{7F1BDF60-FC1B-4281-ABB0-1016719EF97C}" type="slidenum">
              <a:rPr lang="en-US" altLang="ja-JP"/>
              <a:pPr>
                <a:defRPr/>
              </a:pPr>
              <a:t>‹#›</a:t>
            </a:fld>
            <a:endParaRPr lang="ja-JP" altLang="en-US"/>
          </a:p>
        </p:txBody>
      </p:sp>
      <p:pic>
        <p:nvPicPr>
          <p:cNvPr id="10" name="Picture 2">
            <a:extLst>
              <a:ext uri="{FF2B5EF4-FFF2-40B4-BE49-F238E27FC236}">
                <a16:creationId xmlns:a16="http://schemas.microsoft.com/office/drawing/2014/main" id="{40EB0C7F-1E37-3E56-E342-81A5C4AA86C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7180"/>
            <a:ext cx="8429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9729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本文_和文">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B76F2049-0276-413D-B88E-C5DDF12FAF2E}"/>
              </a:ext>
            </a:extLst>
          </p:cNvPr>
          <p:cNvGrpSpPr>
            <a:grpSpLocks/>
          </p:cNvGrpSpPr>
          <p:nvPr userDrawn="1"/>
        </p:nvGrpSpPr>
        <p:grpSpPr bwMode="auto">
          <a:xfrm>
            <a:off x="0" y="6551614"/>
            <a:ext cx="12192000" cy="333375"/>
            <a:chOff x="0" y="0"/>
            <a:chExt cx="5760" cy="210"/>
          </a:xfrm>
        </p:grpSpPr>
        <p:sp>
          <p:nvSpPr>
            <p:cNvPr id="3" name="Rectangle 10">
              <a:extLst>
                <a:ext uri="{FF2B5EF4-FFF2-40B4-BE49-F238E27FC236}">
                  <a16:creationId xmlns:a16="http://schemas.microsoft.com/office/drawing/2014/main" id="{8A464A9D-FB09-4FF9-BADA-A0627B66A483}"/>
                </a:ext>
              </a:extLst>
            </p:cNvPr>
            <p:cNvSpPr>
              <a:spLocks noChangeArrowheads="1"/>
            </p:cNvSpPr>
            <p:nvPr/>
          </p:nvSpPr>
          <p:spPr bwMode="auto">
            <a:xfrm>
              <a:off x="0" y="0"/>
              <a:ext cx="5760" cy="210"/>
            </a:xfrm>
            <a:prstGeom prst="rect">
              <a:avLst/>
            </a:prstGeom>
            <a:gradFill rotWithShape="1">
              <a:gsLst>
                <a:gs pos="0">
                  <a:srgbClr val="3366FF"/>
                </a:gs>
                <a:gs pos="100000">
                  <a:srgbClr val="FFFFFF"/>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sp>
          <p:nvSpPr>
            <p:cNvPr id="4" name="Rectangle 11">
              <a:extLst>
                <a:ext uri="{FF2B5EF4-FFF2-40B4-BE49-F238E27FC236}">
                  <a16:creationId xmlns:a16="http://schemas.microsoft.com/office/drawing/2014/main" id="{977ECBFC-95CF-4C64-B48B-93EC38C079BA}"/>
                </a:ext>
              </a:extLst>
            </p:cNvPr>
            <p:cNvSpPr>
              <a:spLocks noChangeArrowheads="1"/>
            </p:cNvSpPr>
            <p:nvPr/>
          </p:nvSpPr>
          <p:spPr bwMode="auto">
            <a:xfrm>
              <a:off x="0" y="164"/>
              <a:ext cx="5760" cy="46"/>
            </a:xfrm>
            <a:prstGeom prst="rect">
              <a:avLst/>
            </a:prstGeom>
            <a:gradFill rotWithShape="1">
              <a:gsLst>
                <a:gs pos="0">
                  <a:srgbClr val="0000CC"/>
                </a:gs>
                <a:gs pos="100000">
                  <a:schemeClr val="bg1"/>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grpSp>
      <p:sp>
        <p:nvSpPr>
          <p:cNvPr id="5" name="Rectangle 6">
            <a:extLst>
              <a:ext uri="{FF2B5EF4-FFF2-40B4-BE49-F238E27FC236}">
                <a16:creationId xmlns:a16="http://schemas.microsoft.com/office/drawing/2014/main" id="{60C258D8-C27D-4719-9AC6-0C5A45BE6D70}"/>
              </a:ext>
            </a:extLst>
          </p:cNvPr>
          <p:cNvSpPr>
            <a:spLocks noChangeArrowheads="1"/>
          </p:cNvSpPr>
          <p:nvPr/>
        </p:nvSpPr>
        <p:spPr bwMode="auto">
          <a:xfrm>
            <a:off x="0" y="1"/>
            <a:ext cx="12192000" cy="333375"/>
          </a:xfrm>
          <a:prstGeom prst="rect">
            <a:avLst/>
          </a:prstGeom>
          <a:gradFill rotWithShape="1">
            <a:gsLst>
              <a:gs pos="0">
                <a:srgbClr val="FFFFFF"/>
              </a:gs>
              <a:gs pos="100000">
                <a:srgbClr val="3366FF"/>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solidFill>
                <a:srgbClr val="0000CC"/>
              </a:solidFill>
            </a:endParaRPr>
          </a:p>
        </p:txBody>
      </p:sp>
      <p:sp>
        <p:nvSpPr>
          <p:cNvPr id="6" name="Rectangle 7">
            <a:extLst>
              <a:ext uri="{FF2B5EF4-FFF2-40B4-BE49-F238E27FC236}">
                <a16:creationId xmlns:a16="http://schemas.microsoft.com/office/drawing/2014/main" id="{7E114283-22DB-4F51-B3FA-19885ED2B7D3}"/>
              </a:ext>
            </a:extLst>
          </p:cNvPr>
          <p:cNvSpPr>
            <a:spLocks noChangeArrowheads="1"/>
          </p:cNvSpPr>
          <p:nvPr/>
        </p:nvSpPr>
        <p:spPr bwMode="auto">
          <a:xfrm>
            <a:off x="0" y="0"/>
            <a:ext cx="12192000" cy="71438"/>
          </a:xfrm>
          <a:prstGeom prst="rect">
            <a:avLst/>
          </a:prstGeom>
          <a:gradFill rotWithShape="1">
            <a:gsLst>
              <a:gs pos="0">
                <a:schemeClr val="bg1"/>
              </a:gs>
              <a:gs pos="100000">
                <a:srgbClr val="0000CC"/>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sp>
        <p:nvSpPr>
          <p:cNvPr id="8" name="スライド番号プレースホルダー 5">
            <a:extLst>
              <a:ext uri="{FF2B5EF4-FFF2-40B4-BE49-F238E27FC236}">
                <a16:creationId xmlns:a16="http://schemas.microsoft.com/office/drawing/2014/main" id="{27069E02-217A-4CF4-BDC8-CA7DC46A31F5}"/>
              </a:ext>
            </a:extLst>
          </p:cNvPr>
          <p:cNvSpPr>
            <a:spLocks noGrp="1"/>
          </p:cNvSpPr>
          <p:nvPr>
            <p:ph type="sldNum" sz="quarter" idx="10"/>
          </p:nvPr>
        </p:nvSpPr>
        <p:spPr>
          <a:xfrm>
            <a:off x="9072033" y="6519864"/>
            <a:ext cx="2844800" cy="365125"/>
          </a:xfrm>
        </p:spPr>
        <p:txBody>
          <a:bodyPr lIns="0" tIns="0" rIns="0" bIns="0"/>
          <a:lstStyle>
            <a:lvl1pPr>
              <a:defRPr sz="800">
                <a:solidFill>
                  <a:srgbClr val="636672"/>
                </a:solidFill>
              </a:defRPr>
            </a:lvl1pPr>
          </a:lstStyle>
          <a:p>
            <a:pPr>
              <a:defRPr/>
            </a:pPr>
            <a:fld id="{D8D03551-CC82-4D90-83BE-0EABF2630667}" type="slidenum">
              <a:rPr lang="en-US" altLang="ja-JP"/>
              <a:pPr>
                <a:defRPr/>
              </a:pPr>
              <a:t>‹#›</a:t>
            </a:fld>
            <a:endParaRPr lang="ja-JP" altLang="en-US"/>
          </a:p>
        </p:txBody>
      </p:sp>
      <p:pic>
        <p:nvPicPr>
          <p:cNvPr id="9" name="Picture 2">
            <a:extLst>
              <a:ext uri="{FF2B5EF4-FFF2-40B4-BE49-F238E27FC236}">
                <a16:creationId xmlns:a16="http://schemas.microsoft.com/office/drawing/2014/main" id="{5B1D71AC-CA29-50D5-F2F5-08C4A33B7D0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7180"/>
            <a:ext cx="8429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2612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30F371-FF90-D4B0-6902-253D68F7B9D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99A60C9-10B9-5CC2-4968-E44E5EEE81B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6BB2E0A-97C6-C2EB-390E-6B2DC5D55332}"/>
              </a:ext>
            </a:extLst>
          </p:cNvPr>
          <p:cNvSpPr>
            <a:spLocks noGrp="1"/>
          </p:cNvSpPr>
          <p:nvPr>
            <p:ph type="dt" sz="half" idx="10"/>
          </p:nvPr>
        </p:nvSpPr>
        <p:spPr/>
        <p:txBody>
          <a:bodyPr/>
          <a:lstStyle/>
          <a:p>
            <a:fld id="{85313363-28D3-4ED6-9C27-05BC0F4349F5}" type="datetimeFigureOut">
              <a:rPr kumimoji="1" lang="ja-JP" altLang="en-US" smtClean="0"/>
              <a:t>2026/4/19</a:t>
            </a:fld>
            <a:endParaRPr kumimoji="1" lang="ja-JP" altLang="en-US"/>
          </a:p>
        </p:txBody>
      </p:sp>
      <p:sp>
        <p:nvSpPr>
          <p:cNvPr id="5" name="フッター プレースホルダー 4">
            <a:extLst>
              <a:ext uri="{FF2B5EF4-FFF2-40B4-BE49-F238E27FC236}">
                <a16:creationId xmlns:a16="http://schemas.microsoft.com/office/drawing/2014/main" id="{ACA641EF-53E4-B72C-5BAD-DD98DDFD3F6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9F76DC-0307-91D6-1283-07D0AF261267}"/>
              </a:ext>
            </a:extLst>
          </p:cNvPr>
          <p:cNvSpPr>
            <a:spLocks noGrp="1"/>
          </p:cNvSpPr>
          <p:nvPr>
            <p:ph type="sldNum" sz="quarter" idx="12"/>
          </p:nvPr>
        </p:nvSpPr>
        <p:spPr/>
        <p:txBody>
          <a:bodyPr/>
          <a:lstStyle/>
          <a:p>
            <a:fld id="{2A84A382-676C-4CBA-BE32-546136865A4E}" type="slidenum">
              <a:rPr kumimoji="1" lang="ja-JP" altLang="en-US" smtClean="0"/>
              <a:t>‹#›</a:t>
            </a:fld>
            <a:endParaRPr kumimoji="1" lang="ja-JP" altLang="en-US"/>
          </a:p>
        </p:txBody>
      </p:sp>
    </p:spTree>
    <p:extLst>
      <p:ext uri="{BB962C8B-B14F-4D97-AF65-F5344CB8AC3E}">
        <p14:creationId xmlns:p14="http://schemas.microsoft.com/office/powerpoint/2010/main" val="1809938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44999A-F6BF-9E99-C1B9-BBE0F746045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0FB5F96-6871-E42F-9761-528E1907C86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A5655F62-FF4F-B094-CD2F-B3BACC7F9E09}"/>
              </a:ext>
            </a:extLst>
          </p:cNvPr>
          <p:cNvSpPr>
            <a:spLocks noGrp="1"/>
          </p:cNvSpPr>
          <p:nvPr>
            <p:ph type="dt" sz="half" idx="10"/>
          </p:nvPr>
        </p:nvSpPr>
        <p:spPr/>
        <p:txBody>
          <a:bodyPr/>
          <a:lstStyle/>
          <a:p>
            <a:fld id="{85313363-28D3-4ED6-9C27-05BC0F4349F5}" type="datetimeFigureOut">
              <a:rPr kumimoji="1" lang="ja-JP" altLang="en-US" smtClean="0"/>
              <a:t>2026/4/19</a:t>
            </a:fld>
            <a:endParaRPr kumimoji="1" lang="ja-JP" altLang="en-US"/>
          </a:p>
        </p:txBody>
      </p:sp>
      <p:sp>
        <p:nvSpPr>
          <p:cNvPr id="5" name="フッター プレースホルダー 4">
            <a:extLst>
              <a:ext uri="{FF2B5EF4-FFF2-40B4-BE49-F238E27FC236}">
                <a16:creationId xmlns:a16="http://schemas.microsoft.com/office/drawing/2014/main" id="{A697EE43-DA44-AD7D-9108-FB83D8A2D7A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5624118-E113-0F61-A970-E3702FC30A58}"/>
              </a:ext>
            </a:extLst>
          </p:cNvPr>
          <p:cNvSpPr>
            <a:spLocks noGrp="1"/>
          </p:cNvSpPr>
          <p:nvPr>
            <p:ph type="sldNum" sz="quarter" idx="12"/>
          </p:nvPr>
        </p:nvSpPr>
        <p:spPr/>
        <p:txBody>
          <a:bodyPr/>
          <a:lstStyle/>
          <a:p>
            <a:fld id="{2A84A382-676C-4CBA-BE32-546136865A4E}" type="slidenum">
              <a:rPr kumimoji="1" lang="ja-JP" altLang="en-US" smtClean="0"/>
              <a:t>‹#›</a:t>
            </a:fld>
            <a:endParaRPr kumimoji="1" lang="ja-JP" altLang="en-US"/>
          </a:p>
        </p:txBody>
      </p:sp>
    </p:spTree>
    <p:extLst>
      <p:ext uri="{BB962C8B-B14F-4D97-AF65-F5344CB8AC3E}">
        <p14:creationId xmlns:p14="http://schemas.microsoft.com/office/powerpoint/2010/main" val="3316078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7C1099-7CF4-D023-0B86-95E5586C9D2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05D124F-5684-1AF3-C558-D4C6FED4E33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EDB5143-2A85-8C5F-1F37-4CB64F102F26}"/>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6C88900-CC02-FD9A-4F95-6BF31E63EE97}"/>
              </a:ext>
            </a:extLst>
          </p:cNvPr>
          <p:cNvSpPr>
            <a:spLocks noGrp="1"/>
          </p:cNvSpPr>
          <p:nvPr>
            <p:ph type="dt" sz="half" idx="10"/>
          </p:nvPr>
        </p:nvSpPr>
        <p:spPr/>
        <p:txBody>
          <a:bodyPr/>
          <a:lstStyle/>
          <a:p>
            <a:fld id="{85313363-28D3-4ED6-9C27-05BC0F4349F5}" type="datetimeFigureOut">
              <a:rPr kumimoji="1" lang="ja-JP" altLang="en-US" smtClean="0"/>
              <a:t>2026/4/19</a:t>
            </a:fld>
            <a:endParaRPr kumimoji="1" lang="ja-JP" altLang="en-US"/>
          </a:p>
        </p:txBody>
      </p:sp>
      <p:sp>
        <p:nvSpPr>
          <p:cNvPr id="6" name="フッター プレースホルダー 5">
            <a:extLst>
              <a:ext uri="{FF2B5EF4-FFF2-40B4-BE49-F238E27FC236}">
                <a16:creationId xmlns:a16="http://schemas.microsoft.com/office/drawing/2014/main" id="{D1205E8F-557D-FB11-43ED-D0D269FC6D3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1A61A68-DEBF-FC9D-D3CA-AD5064021AB2}"/>
              </a:ext>
            </a:extLst>
          </p:cNvPr>
          <p:cNvSpPr>
            <a:spLocks noGrp="1"/>
          </p:cNvSpPr>
          <p:nvPr>
            <p:ph type="sldNum" sz="quarter" idx="12"/>
          </p:nvPr>
        </p:nvSpPr>
        <p:spPr/>
        <p:txBody>
          <a:bodyPr/>
          <a:lstStyle/>
          <a:p>
            <a:fld id="{2A84A382-676C-4CBA-BE32-546136865A4E}" type="slidenum">
              <a:rPr kumimoji="1" lang="ja-JP" altLang="en-US" smtClean="0"/>
              <a:t>‹#›</a:t>
            </a:fld>
            <a:endParaRPr kumimoji="1" lang="ja-JP" altLang="en-US"/>
          </a:p>
        </p:txBody>
      </p:sp>
    </p:spTree>
    <p:extLst>
      <p:ext uri="{BB962C8B-B14F-4D97-AF65-F5344CB8AC3E}">
        <p14:creationId xmlns:p14="http://schemas.microsoft.com/office/powerpoint/2010/main" val="1705457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937014-788F-ED5E-113E-F8104DFFB8B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3E933FA-6F84-D39C-9893-F2278152F6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E46E99C-B801-1BA2-CEDA-44BC3A055C5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ED276FB-C324-3FFC-11A4-435F3867C9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40F8C61-625B-C0FF-A5F1-B16325B64D5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F2022D3-4F6A-573F-4663-89633CB6552B}"/>
              </a:ext>
            </a:extLst>
          </p:cNvPr>
          <p:cNvSpPr>
            <a:spLocks noGrp="1"/>
          </p:cNvSpPr>
          <p:nvPr>
            <p:ph type="dt" sz="half" idx="10"/>
          </p:nvPr>
        </p:nvSpPr>
        <p:spPr/>
        <p:txBody>
          <a:bodyPr/>
          <a:lstStyle/>
          <a:p>
            <a:fld id="{85313363-28D3-4ED6-9C27-05BC0F4349F5}" type="datetimeFigureOut">
              <a:rPr kumimoji="1" lang="ja-JP" altLang="en-US" smtClean="0"/>
              <a:t>2026/4/19</a:t>
            </a:fld>
            <a:endParaRPr kumimoji="1" lang="ja-JP" altLang="en-US"/>
          </a:p>
        </p:txBody>
      </p:sp>
      <p:sp>
        <p:nvSpPr>
          <p:cNvPr id="8" name="フッター プレースホルダー 7">
            <a:extLst>
              <a:ext uri="{FF2B5EF4-FFF2-40B4-BE49-F238E27FC236}">
                <a16:creationId xmlns:a16="http://schemas.microsoft.com/office/drawing/2014/main" id="{2074560A-5FDB-A2F8-2669-EC06EB64CAEA}"/>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B83A4B21-4240-F638-A9A9-DBBF0CBE7A3A}"/>
              </a:ext>
            </a:extLst>
          </p:cNvPr>
          <p:cNvSpPr>
            <a:spLocks noGrp="1"/>
          </p:cNvSpPr>
          <p:nvPr>
            <p:ph type="sldNum" sz="quarter" idx="12"/>
          </p:nvPr>
        </p:nvSpPr>
        <p:spPr/>
        <p:txBody>
          <a:bodyPr/>
          <a:lstStyle/>
          <a:p>
            <a:fld id="{2A84A382-676C-4CBA-BE32-546136865A4E}" type="slidenum">
              <a:rPr kumimoji="1" lang="ja-JP" altLang="en-US" smtClean="0"/>
              <a:t>‹#›</a:t>
            </a:fld>
            <a:endParaRPr kumimoji="1" lang="ja-JP" altLang="en-US"/>
          </a:p>
        </p:txBody>
      </p:sp>
    </p:spTree>
    <p:extLst>
      <p:ext uri="{BB962C8B-B14F-4D97-AF65-F5344CB8AC3E}">
        <p14:creationId xmlns:p14="http://schemas.microsoft.com/office/powerpoint/2010/main" val="1685120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286866-5890-4C0B-3243-4E625F30F08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32664C7-D6E0-666D-1C96-EBDB1387DB56}"/>
              </a:ext>
            </a:extLst>
          </p:cNvPr>
          <p:cNvSpPr>
            <a:spLocks noGrp="1"/>
          </p:cNvSpPr>
          <p:nvPr>
            <p:ph type="dt" sz="half" idx="10"/>
          </p:nvPr>
        </p:nvSpPr>
        <p:spPr/>
        <p:txBody>
          <a:bodyPr/>
          <a:lstStyle/>
          <a:p>
            <a:fld id="{85313363-28D3-4ED6-9C27-05BC0F4349F5}" type="datetimeFigureOut">
              <a:rPr kumimoji="1" lang="ja-JP" altLang="en-US" smtClean="0"/>
              <a:t>2026/4/19</a:t>
            </a:fld>
            <a:endParaRPr kumimoji="1" lang="ja-JP" altLang="en-US"/>
          </a:p>
        </p:txBody>
      </p:sp>
      <p:sp>
        <p:nvSpPr>
          <p:cNvPr id="4" name="フッター プレースホルダー 3">
            <a:extLst>
              <a:ext uri="{FF2B5EF4-FFF2-40B4-BE49-F238E27FC236}">
                <a16:creationId xmlns:a16="http://schemas.microsoft.com/office/drawing/2014/main" id="{684F1B46-4875-268A-7FF9-31244AD0853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DCFADA97-AD6C-5729-46A9-A4CC67377D66}"/>
              </a:ext>
            </a:extLst>
          </p:cNvPr>
          <p:cNvSpPr>
            <a:spLocks noGrp="1"/>
          </p:cNvSpPr>
          <p:nvPr>
            <p:ph type="sldNum" sz="quarter" idx="12"/>
          </p:nvPr>
        </p:nvSpPr>
        <p:spPr/>
        <p:txBody>
          <a:bodyPr/>
          <a:lstStyle/>
          <a:p>
            <a:fld id="{2A84A382-676C-4CBA-BE32-546136865A4E}" type="slidenum">
              <a:rPr kumimoji="1" lang="ja-JP" altLang="en-US" smtClean="0"/>
              <a:t>‹#›</a:t>
            </a:fld>
            <a:endParaRPr kumimoji="1" lang="ja-JP" altLang="en-US"/>
          </a:p>
        </p:txBody>
      </p:sp>
    </p:spTree>
    <p:extLst>
      <p:ext uri="{BB962C8B-B14F-4D97-AF65-F5344CB8AC3E}">
        <p14:creationId xmlns:p14="http://schemas.microsoft.com/office/powerpoint/2010/main" val="428158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881FFFD-A918-35D7-0BC6-E1D9F3EEA07C}"/>
              </a:ext>
            </a:extLst>
          </p:cNvPr>
          <p:cNvSpPr>
            <a:spLocks noGrp="1"/>
          </p:cNvSpPr>
          <p:nvPr>
            <p:ph type="dt" sz="half" idx="10"/>
          </p:nvPr>
        </p:nvSpPr>
        <p:spPr/>
        <p:txBody>
          <a:bodyPr/>
          <a:lstStyle/>
          <a:p>
            <a:fld id="{85313363-28D3-4ED6-9C27-05BC0F4349F5}" type="datetimeFigureOut">
              <a:rPr kumimoji="1" lang="ja-JP" altLang="en-US" smtClean="0"/>
              <a:t>2026/4/19</a:t>
            </a:fld>
            <a:endParaRPr kumimoji="1" lang="ja-JP" altLang="en-US"/>
          </a:p>
        </p:txBody>
      </p:sp>
      <p:sp>
        <p:nvSpPr>
          <p:cNvPr id="3" name="フッター プレースホルダー 2">
            <a:extLst>
              <a:ext uri="{FF2B5EF4-FFF2-40B4-BE49-F238E27FC236}">
                <a16:creationId xmlns:a16="http://schemas.microsoft.com/office/drawing/2014/main" id="{AC798ACB-C77F-9002-AE59-0AF279DAA16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CC37181-4F48-B81F-26AB-10B4F15DC2E1}"/>
              </a:ext>
            </a:extLst>
          </p:cNvPr>
          <p:cNvSpPr>
            <a:spLocks noGrp="1"/>
          </p:cNvSpPr>
          <p:nvPr>
            <p:ph type="sldNum" sz="quarter" idx="12"/>
          </p:nvPr>
        </p:nvSpPr>
        <p:spPr/>
        <p:txBody>
          <a:bodyPr/>
          <a:lstStyle/>
          <a:p>
            <a:fld id="{2A84A382-676C-4CBA-BE32-546136865A4E}" type="slidenum">
              <a:rPr kumimoji="1" lang="ja-JP" altLang="en-US" smtClean="0"/>
              <a:t>‹#›</a:t>
            </a:fld>
            <a:endParaRPr kumimoji="1" lang="ja-JP" altLang="en-US"/>
          </a:p>
        </p:txBody>
      </p:sp>
    </p:spTree>
    <p:extLst>
      <p:ext uri="{BB962C8B-B14F-4D97-AF65-F5344CB8AC3E}">
        <p14:creationId xmlns:p14="http://schemas.microsoft.com/office/powerpoint/2010/main" val="1416633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8642CD-9C33-A646-9627-BC774F26ECE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50F5414-E480-F9E2-E430-2AF7B2C604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6A33645-6867-A2BD-68E4-BDA85992F7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45DF23B-4195-E5C7-56F5-DCD5E6F97011}"/>
              </a:ext>
            </a:extLst>
          </p:cNvPr>
          <p:cNvSpPr>
            <a:spLocks noGrp="1"/>
          </p:cNvSpPr>
          <p:nvPr>
            <p:ph type="dt" sz="half" idx="10"/>
          </p:nvPr>
        </p:nvSpPr>
        <p:spPr/>
        <p:txBody>
          <a:bodyPr/>
          <a:lstStyle/>
          <a:p>
            <a:fld id="{85313363-28D3-4ED6-9C27-05BC0F4349F5}" type="datetimeFigureOut">
              <a:rPr kumimoji="1" lang="ja-JP" altLang="en-US" smtClean="0"/>
              <a:t>2026/4/19</a:t>
            </a:fld>
            <a:endParaRPr kumimoji="1" lang="ja-JP" altLang="en-US"/>
          </a:p>
        </p:txBody>
      </p:sp>
      <p:sp>
        <p:nvSpPr>
          <p:cNvPr id="6" name="フッター プレースホルダー 5">
            <a:extLst>
              <a:ext uri="{FF2B5EF4-FFF2-40B4-BE49-F238E27FC236}">
                <a16:creationId xmlns:a16="http://schemas.microsoft.com/office/drawing/2014/main" id="{063B7738-822B-426E-9720-4F864A371EF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217A3DA-32A9-A5BE-A8A8-883D95EA1365}"/>
              </a:ext>
            </a:extLst>
          </p:cNvPr>
          <p:cNvSpPr>
            <a:spLocks noGrp="1"/>
          </p:cNvSpPr>
          <p:nvPr>
            <p:ph type="sldNum" sz="quarter" idx="12"/>
          </p:nvPr>
        </p:nvSpPr>
        <p:spPr/>
        <p:txBody>
          <a:bodyPr/>
          <a:lstStyle/>
          <a:p>
            <a:fld id="{2A84A382-676C-4CBA-BE32-546136865A4E}" type="slidenum">
              <a:rPr kumimoji="1" lang="ja-JP" altLang="en-US" smtClean="0"/>
              <a:t>‹#›</a:t>
            </a:fld>
            <a:endParaRPr kumimoji="1" lang="ja-JP" altLang="en-US"/>
          </a:p>
        </p:txBody>
      </p:sp>
    </p:spTree>
    <p:extLst>
      <p:ext uri="{BB962C8B-B14F-4D97-AF65-F5344CB8AC3E}">
        <p14:creationId xmlns:p14="http://schemas.microsoft.com/office/powerpoint/2010/main" val="3442043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976573-7A22-698B-18B1-245A5B40F09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E2B8AAC-1DE2-9809-8D93-2751C6B321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C34BBCF-BAD1-F264-C632-512C16505C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0E0F9FB-B2FB-D574-60C4-92B2958E0175}"/>
              </a:ext>
            </a:extLst>
          </p:cNvPr>
          <p:cNvSpPr>
            <a:spLocks noGrp="1"/>
          </p:cNvSpPr>
          <p:nvPr>
            <p:ph type="dt" sz="half" idx="10"/>
          </p:nvPr>
        </p:nvSpPr>
        <p:spPr/>
        <p:txBody>
          <a:bodyPr/>
          <a:lstStyle/>
          <a:p>
            <a:fld id="{85313363-28D3-4ED6-9C27-05BC0F4349F5}" type="datetimeFigureOut">
              <a:rPr kumimoji="1" lang="ja-JP" altLang="en-US" smtClean="0"/>
              <a:t>2026/4/19</a:t>
            </a:fld>
            <a:endParaRPr kumimoji="1" lang="ja-JP" altLang="en-US"/>
          </a:p>
        </p:txBody>
      </p:sp>
      <p:sp>
        <p:nvSpPr>
          <p:cNvPr id="6" name="フッター プレースホルダー 5">
            <a:extLst>
              <a:ext uri="{FF2B5EF4-FFF2-40B4-BE49-F238E27FC236}">
                <a16:creationId xmlns:a16="http://schemas.microsoft.com/office/drawing/2014/main" id="{8691C220-CDFF-AA29-811A-CFB2AE9FBA1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DFA5331-440E-63D9-CF07-CF7B293FD323}"/>
              </a:ext>
            </a:extLst>
          </p:cNvPr>
          <p:cNvSpPr>
            <a:spLocks noGrp="1"/>
          </p:cNvSpPr>
          <p:nvPr>
            <p:ph type="sldNum" sz="quarter" idx="12"/>
          </p:nvPr>
        </p:nvSpPr>
        <p:spPr/>
        <p:txBody>
          <a:bodyPr/>
          <a:lstStyle/>
          <a:p>
            <a:fld id="{2A84A382-676C-4CBA-BE32-546136865A4E}" type="slidenum">
              <a:rPr kumimoji="1" lang="ja-JP" altLang="en-US" smtClean="0"/>
              <a:t>‹#›</a:t>
            </a:fld>
            <a:endParaRPr kumimoji="1" lang="ja-JP" altLang="en-US"/>
          </a:p>
        </p:txBody>
      </p:sp>
    </p:spTree>
    <p:extLst>
      <p:ext uri="{BB962C8B-B14F-4D97-AF65-F5344CB8AC3E}">
        <p14:creationId xmlns:p14="http://schemas.microsoft.com/office/powerpoint/2010/main" val="173009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1C440DE-45DC-D593-08B2-C3D129611B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D900FFB-4A72-7EA6-4478-8C51E911DE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59D6CA1-84DE-E689-6CE5-4486B6AD24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313363-28D3-4ED6-9C27-05BC0F4349F5}" type="datetimeFigureOut">
              <a:rPr kumimoji="1" lang="ja-JP" altLang="en-US" smtClean="0"/>
              <a:t>2026/4/19</a:t>
            </a:fld>
            <a:endParaRPr kumimoji="1" lang="ja-JP" altLang="en-US"/>
          </a:p>
        </p:txBody>
      </p:sp>
      <p:sp>
        <p:nvSpPr>
          <p:cNvPr id="5" name="フッター プレースホルダー 4">
            <a:extLst>
              <a:ext uri="{FF2B5EF4-FFF2-40B4-BE49-F238E27FC236}">
                <a16:creationId xmlns:a16="http://schemas.microsoft.com/office/drawing/2014/main" id="{489C17F8-7A80-F498-AE09-8D6A23BE4A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7C370E6-7A45-24DE-2FA7-5DF062F0A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A84A382-676C-4CBA-BE32-546136865A4E}" type="slidenum">
              <a:rPr kumimoji="1" lang="ja-JP" altLang="en-US" smtClean="0"/>
              <a:t>‹#›</a:t>
            </a:fld>
            <a:endParaRPr kumimoji="1" lang="ja-JP" altLang="en-US"/>
          </a:p>
        </p:txBody>
      </p:sp>
      <p:sp>
        <p:nvSpPr>
          <p:cNvPr id="9" name="テキスト ボックス 8">
            <a:extLst>
              <a:ext uri="{FF2B5EF4-FFF2-40B4-BE49-F238E27FC236}">
                <a16:creationId xmlns:a16="http://schemas.microsoft.com/office/drawing/2014/main" id="{1529E27E-3FE3-135C-39C0-CEAB8E63A32F}"/>
              </a:ext>
            </a:extLst>
          </p:cNvPr>
          <p:cNvSpPr txBox="1"/>
          <p:nvPr userDrawn="1">
            <p:extLst>
              <p:ext uri="{1162E1C5-73C7-4A58-AE30-91384D911F3F}">
                <p184:classification xmlns:p184="http://schemas.microsoft.com/office/powerpoint/2018/4/main" val="hdr"/>
              </p:ext>
            </p:extLst>
          </p:nvPr>
        </p:nvSpPr>
        <p:spPr>
          <a:xfrm>
            <a:off x="63500" y="63500"/>
            <a:ext cx="925513" cy="152400"/>
          </a:xfrm>
          <a:prstGeom prst="rect">
            <a:avLst/>
          </a:prstGeom>
        </p:spPr>
        <p:txBody>
          <a:bodyPr horzOverflow="overflow" lIns="0" tIns="0" rIns="0" bIns="0">
            <a:spAutoFit/>
          </a:bodyPr>
          <a:lstStyle/>
          <a:p>
            <a:pPr algn="l"/>
            <a:r>
              <a:rPr lang="ja-JP" altLang="en-US" sz="1000">
                <a:solidFill>
                  <a:srgbClr val="FF0000">
                    <a:alpha val="50000"/>
                  </a:srgbClr>
                </a:solidFill>
                <a:latin typeface="Aptos" panose="020B0004020202020204" pitchFamily="34" charset="0"/>
              </a:rPr>
              <a:t>Internal - 社外秘</a:t>
            </a:r>
          </a:p>
        </p:txBody>
      </p:sp>
      <p:sp>
        <p:nvSpPr>
          <p:cNvPr id="10" name="テキスト ボックス 9">
            <a:extLst>
              <a:ext uri="{FF2B5EF4-FFF2-40B4-BE49-F238E27FC236}">
                <a16:creationId xmlns:a16="http://schemas.microsoft.com/office/drawing/2014/main" id="{1EF00571-3609-469F-9078-9B0A51621A22}"/>
              </a:ext>
            </a:extLst>
          </p:cNvPr>
          <p:cNvSpPr txBox="1"/>
          <p:nvPr userDrawn="1">
            <p:extLst>
              <p:ext uri="{1162E1C5-73C7-4A58-AE30-91384D911F3F}">
                <p184:classification xmlns:p184="http://schemas.microsoft.com/office/powerpoint/2018/4/main" val="ftr"/>
              </p:ext>
            </p:extLst>
          </p:nvPr>
        </p:nvSpPr>
        <p:spPr>
          <a:xfrm>
            <a:off x="63500" y="6642100"/>
            <a:ext cx="925513" cy="152400"/>
          </a:xfrm>
          <a:prstGeom prst="rect">
            <a:avLst/>
          </a:prstGeom>
        </p:spPr>
        <p:txBody>
          <a:bodyPr horzOverflow="overflow" lIns="0" tIns="0" rIns="0" bIns="0">
            <a:spAutoFit/>
          </a:bodyPr>
          <a:lstStyle/>
          <a:p>
            <a:pPr algn="l"/>
            <a:r>
              <a:rPr lang="ja-JP" altLang="en-US" sz="1000">
                <a:solidFill>
                  <a:srgbClr val="FF0000">
                    <a:alpha val="50000"/>
                  </a:srgbClr>
                </a:solidFill>
                <a:latin typeface="Aptos" panose="020B0004020202020204" pitchFamily="34" charset="0"/>
              </a:rPr>
              <a:t>Internal - 社外秘</a:t>
            </a:r>
          </a:p>
        </p:txBody>
      </p:sp>
    </p:spTree>
    <p:extLst>
      <p:ext uri="{BB962C8B-B14F-4D97-AF65-F5344CB8AC3E}">
        <p14:creationId xmlns:p14="http://schemas.microsoft.com/office/powerpoint/2010/main" val="131379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8C9437-A7BD-4065-B5BE-4694656A5B58}"/>
              </a:ext>
            </a:extLst>
          </p:cNvPr>
          <p:cNvSpPr txBox="1"/>
          <p:nvPr/>
        </p:nvSpPr>
        <p:spPr>
          <a:xfrm>
            <a:off x="967187" y="2423768"/>
            <a:ext cx="10257625" cy="1200329"/>
          </a:xfrm>
          <a:prstGeom prst="rect">
            <a:avLst/>
          </a:prstGeom>
          <a:noFill/>
        </p:spPr>
        <p:txBody>
          <a:bodyPr wrap="square">
            <a:spAutoFit/>
          </a:bodyPr>
          <a:lstStyle/>
          <a:p>
            <a:pPr algn="ctr" eaLnBrk="1" hangingPunct="1">
              <a:defRPr/>
            </a:pPr>
            <a:r>
              <a:rPr lang="en-US" altLang="ja-JP" sz="3600" b="0" i="0" dirty="0">
                <a:solidFill>
                  <a:srgbClr val="000000"/>
                </a:solidFill>
                <a:effectLst/>
                <a:latin typeface="Meiryo UI" panose="020B0604030504040204" pitchFamily="34" charset="-128"/>
                <a:ea typeface="Meiryo UI" panose="020B0604030504040204" pitchFamily="34" charset="-128"/>
              </a:rPr>
              <a:t>Quality by Design</a:t>
            </a:r>
            <a:r>
              <a:rPr lang="ja-JP" altLang="en-US" sz="3600" b="0" i="0" dirty="0">
                <a:solidFill>
                  <a:srgbClr val="000000"/>
                </a:solidFill>
                <a:effectLst/>
                <a:latin typeface="Meiryo UI" panose="020B0604030504040204" pitchFamily="34" charset="-128"/>
                <a:ea typeface="Meiryo UI" panose="020B0604030504040204" pitchFamily="34" charset="-128"/>
              </a:rPr>
              <a:t>の事例検討</a:t>
            </a:r>
            <a:endParaRPr lang="en-US" altLang="ja-JP" sz="3600" b="0" i="0" dirty="0">
              <a:solidFill>
                <a:srgbClr val="000000"/>
              </a:solidFill>
              <a:effectLst/>
              <a:latin typeface="Meiryo UI" panose="020B0604030504040204" pitchFamily="34" charset="-128"/>
              <a:ea typeface="Meiryo UI" panose="020B0604030504040204" pitchFamily="34" charset="-128"/>
            </a:endParaRPr>
          </a:p>
          <a:p>
            <a:pPr algn="ctr" eaLnBrk="1" hangingPunct="1">
              <a:defRPr/>
            </a:pPr>
            <a:r>
              <a:rPr lang="ja-JP" altLang="en-US" sz="3600" dirty="0">
                <a:solidFill>
                  <a:srgbClr val="000000"/>
                </a:solidFill>
                <a:latin typeface="Meiryo UI" panose="020B0604030504040204" pitchFamily="34" charset="-128"/>
                <a:ea typeface="Meiryo UI" panose="020B0604030504040204" pitchFamily="34" charset="-128"/>
              </a:rPr>
              <a:t>ー</a:t>
            </a:r>
            <a:r>
              <a:rPr lang="ja-JP" altLang="en-US" sz="3600" i="0" dirty="0">
                <a:solidFill>
                  <a:srgbClr val="000000"/>
                </a:solidFill>
                <a:effectLst/>
                <a:latin typeface="Meiryo UI" panose="020B0604030504040204" pitchFamily="34" charset="-128"/>
                <a:ea typeface="Meiryo UI" panose="020B0604030504040204" pitchFamily="34" charset="-128"/>
              </a:rPr>
              <a:t>身近なテーマを基に</a:t>
            </a:r>
            <a:r>
              <a:rPr lang="ja-JP" altLang="en-US" sz="3600" dirty="0">
                <a:solidFill>
                  <a:srgbClr val="000000"/>
                </a:solidFill>
                <a:latin typeface="Meiryo UI" panose="020B0604030504040204" pitchFamily="34" charset="-128"/>
                <a:ea typeface="Meiryo UI" panose="020B0604030504040204" pitchFamily="34" charset="-128"/>
              </a:rPr>
              <a:t>ー</a:t>
            </a:r>
            <a:endParaRPr lang="en-US" altLang="ja-JP" sz="3600" i="0" dirty="0">
              <a:solidFill>
                <a:srgbClr val="000000"/>
              </a:solidFill>
              <a:effectLst/>
              <a:latin typeface="Meiryo UI" panose="020B0604030504040204" pitchFamily="34" charset="-128"/>
              <a:ea typeface="Meiryo UI" panose="020B0604030504040204" pitchFamily="34" charset="-128"/>
            </a:endParaRPr>
          </a:p>
        </p:txBody>
      </p:sp>
      <p:sp>
        <p:nvSpPr>
          <p:cNvPr id="3" name="スライド番号プレースホルダー 2">
            <a:extLst>
              <a:ext uri="{FF2B5EF4-FFF2-40B4-BE49-F238E27FC236}">
                <a16:creationId xmlns:a16="http://schemas.microsoft.com/office/drawing/2014/main" id="{4818FC77-71B8-4A94-B6A2-82049D4BC9A7}"/>
              </a:ext>
            </a:extLst>
          </p:cNvPr>
          <p:cNvSpPr>
            <a:spLocks noGrp="1"/>
          </p:cNvSpPr>
          <p:nvPr>
            <p:ph type="sldNum" sz="quarter" idx="10"/>
          </p:nvPr>
        </p:nvSpPr>
        <p:spPr/>
        <p:txBody>
          <a:bodyPr/>
          <a:lstStyle/>
          <a:p>
            <a:pPr>
              <a:defRPr/>
            </a:pPr>
            <a:fld id="{7F1BDF60-FC1B-4281-ABB0-1016719EF97C}" type="slidenum">
              <a:rPr lang="en-US" altLang="ja-JP" smtClean="0"/>
              <a:pPr>
                <a:defRPr/>
              </a:pPr>
              <a:t>1</a:t>
            </a:fld>
            <a:endParaRPr lang="ja-JP" altLang="en-US"/>
          </a:p>
        </p:txBody>
      </p:sp>
      <p:pic>
        <p:nvPicPr>
          <p:cNvPr id="4" name="動画2_SL1">
            <a:hlinkClick r:id="" action="ppaction://media"/>
            <a:extLst>
              <a:ext uri="{FF2B5EF4-FFF2-40B4-BE49-F238E27FC236}">
                <a16:creationId xmlns:a16="http://schemas.microsoft.com/office/drawing/2014/main" id="{347A0959-9248-F6E8-A7EC-788C0023E6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3975" y="59975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B7326F26-A112-C3F1-23C7-B32ACF950BAC}"/>
              </a:ext>
            </a:extLst>
          </p:cNvPr>
          <p:cNvSpPr txBox="1">
            <a:spLocks/>
          </p:cNvSpPr>
          <p:nvPr/>
        </p:nvSpPr>
        <p:spPr>
          <a:xfrm>
            <a:off x="869732" y="633540"/>
            <a:ext cx="10515600" cy="743107"/>
          </a:xfrm>
          <a:prstGeom prst="rect">
            <a:avLst/>
          </a:prstGeom>
        </p:spPr>
        <p:txBody>
          <a:bodyPr>
            <a:norm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3600" dirty="0">
                <a:latin typeface="Meiryo UI" panose="020B0604030504040204" pitchFamily="34" charset="-128"/>
                <a:ea typeface="Meiryo UI" panose="020B0604030504040204" pitchFamily="34" charset="-128"/>
                <a:cs typeface="Calibri"/>
              </a:rPr>
              <a:t>レストランの選定を事例として（</a:t>
            </a:r>
            <a:r>
              <a:rPr lang="en-US" altLang="ja-JP" sz="3600" dirty="0">
                <a:latin typeface="Meiryo UI" panose="020B0604030504040204" pitchFamily="34" charset="-128"/>
                <a:ea typeface="Meiryo UI" panose="020B0604030504040204" pitchFamily="34" charset="-128"/>
                <a:cs typeface="Calibri"/>
              </a:rPr>
              <a:t>1</a:t>
            </a:r>
            <a:r>
              <a:rPr lang="ja-JP" altLang="en-US" sz="3600" dirty="0">
                <a:latin typeface="Meiryo UI" panose="020B0604030504040204" pitchFamily="34" charset="-128"/>
                <a:ea typeface="Meiryo UI" panose="020B0604030504040204" pitchFamily="34" charset="-128"/>
                <a:cs typeface="Calibri"/>
              </a:rPr>
              <a:t>）</a:t>
            </a:r>
            <a:endParaRPr lang="en-US" altLang="ja-JP" sz="3600" dirty="0">
              <a:latin typeface="Meiryo UI" panose="020B0604030504040204" pitchFamily="34" charset="-128"/>
              <a:ea typeface="Meiryo UI" panose="020B0604030504040204" pitchFamily="34" charset="-128"/>
              <a:cs typeface="Calibri"/>
            </a:endParaRPr>
          </a:p>
        </p:txBody>
      </p:sp>
      <p:sp>
        <p:nvSpPr>
          <p:cNvPr id="5" name="テキスト ボックス 4">
            <a:extLst>
              <a:ext uri="{FF2B5EF4-FFF2-40B4-BE49-F238E27FC236}">
                <a16:creationId xmlns:a16="http://schemas.microsoft.com/office/drawing/2014/main" id="{2D47F065-144F-B428-638B-ED55690064D1}"/>
              </a:ext>
            </a:extLst>
          </p:cNvPr>
          <p:cNvSpPr txBox="1"/>
          <p:nvPr/>
        </p:nvSpPr>
        <p:spPr>
          <a:xfrm>
            <a:off x="168711" y="1745978"/>
            <a:ext cx="5042627"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mj-lt"/>
              <a:buAutoNum type="arabicPeriod"/>
            </a:pPr>
            <a:r>
              <a:rPr lang="ja-JP" altLang="en-US" dirty="0">
                <a:latin typeface="Meiryo UI" panose="020B0604030504040204" pitchFamily="34" charset="-128"/>
                <a:ea typeface="Meiryo UI" panose="020B0604030504040204" pitchFamily="34" charset="-128"/>
                <a:cs typeface="Calibri"/>
              </a:rPr>
              <a:t>目的や条件</a:t>
            </a:r>
            <a:endParaRPr lang="en-US" altLang="ja-JP" dirty="0">
              <a:latin typeface="Meiryo UI" panose="020B0604030504040204" pitchFamily="34" charset="-128"/>
              <a:ea typeface="Meiryo UI" panose="020B0604030504040204" pitchFamily="34" charset="-128"/>
              <a:cs typeface="Calibri"/>
            </a:endParaRPr>
          </a:p>
          <a:p>
            <a:pPr marL="623888" lvl="1" indent="-342900">
              <a:buFont typeface="Wingdings" panose="05000000000000000000" pitchFamily="2" charset="2"/>
              <a:buChar char="ü"/>
            </a:pPr>
            <a:r>
              <a:rPr lang="ja-JP" altLang="en-US" dirty="0">
                <a:latin typeface="Meiryo UI" panose="020B0604030504040204" pitchFamily="34" charset="-128"/>
                <a:ea typeface="Meiryo UI" panose="020B0604030504040204" pitchFamily="34" charset="-128"/>
                <a:cs typeface="Calibri"/>
              </a:rPr>
              <a:t>今回、数年ぶりに旧知の海外に住んでいる友人に会うこととなった。そのため、豪華な夕食を取って楽しい時間を過ごすこととした。</a:t>
            </a:r>
            <a:endParaRPr lang="en-US" altLang="ja-JP" dirty="0">
              <a:latin typeface="Meiryo UI" panose="020B0604030504040204" pitchFamily="34" charset="-128"/>
              <a:ea typeface="Meiryo UI" panose="020B0604030504040204" pitchFamily="34" charset="-128"/>
              <a:cs typeface="Calibri"/>
            </a:endParaRPr>
          </a:p>
          <a:p>
            <a:pPr marL="623888" lvl="1" indent="-342900">
              <a:buFont typeface="Wingdings" panose="05000000000000000000" pitchFamily="2" charset="2"/>
              <a:buChar char="ü"/>
            </a:pPr>
            <a:r>
              <a:rPr lang="ja-JP" altLang="en-US" dirty="0">
                <a:latin typeface="Meiryo UI" panose="020B0604030504040204" pitchFamily="34" charset="-128"/>
                <a:ea typeface="Meiryo UI" panose="020B0604030504040204" pitchFamily="34" charset="-128"/>
                <a:cs typeface="Calibri"/>
              </a:rPr>
              <a:t>日程は、年末の金曜日しかなかった。</a:t>
            </a:r>
            <a:endParaRPr lang="en-US" altLang="ja-JP" dirty="0">
              <a:latin typeface="Meiryo UI" panose="020B0604030504040204" pitchFamily="34" charset="-128"/>
              <a:ea typeface="Meiryo UI" panose="020B0604030504040204" pitchFamily="34" charset="-128"/>
              <a:cs typeface="Calibri"/>
            </a:endParaRPr>
          </a:p>
          <a:p>
            <a:pPr marL="342900" indent="-342900">
              <a:buFont typeface="+mj-lt"/>
              <a:buAutoNum type="arabicPeriod"/>
            </a:pPr>
            <a:r>
              <a:rPr lang="ja-JP" altLang="en-US" dirty="0">
                <a:latin typeface="Meiryo UI" panose="020B0604030504040204" pitchFamily="34" charset="-128"/>
                <a:ea typeface="Meiryo UI" panose="020B0604030504040204" pitchFamily="34" charset="-128"/>
                <a:cs typeface="Calibri"/>
              </a:rPr>
              <a:t>目的や条件をかなえるためにすべきことは？</a:t>
            </a:r>
            <a:endParaRPr lang="en-US" altLang="ja-JP" dirty="0">
              <a:latin typeface="Meiryo UI" panose="020B0604030504040204" pitchFamily="34" charset="-128"/>
              <a:ea typeface="Meiryo UI" panose="020B0604030504040204" pitchFamily="34" charset="-128"/>
              <a:cs typeface="Calibri"/>
            </a:endParaRPr>
          </a:p>
          <a:p>
            <a:pPr marL="623888" lvl="1" indent="-342900">
              <a:buFont typeface="Wingdings" panose="05000000000000000000" pitchFamily="2" charset="2"/>
              <a:buChar char="ü"/>
            </a:pPr>
            <a:r>
              <a:rPr lang="ja-JP" altLang="en-US" dirty="0">
                <a:latin typeface="Meiryo UI" panose="020B0604030504040204" pitchFamily="34" charset="-128"/>
                <a:ea typeface="Meiryo UI" panose="020B0604030504040204" pitchFamily="34" charset="-128"/>
                <a:cs typeface="Calibri"/>
              </a:rPr>
              <a:t>久しぶりに会う海外に住んでいる友人に日本で楽しい時間を過ごす。</a:t>
            </a:r>
            <a:endParaRPr lang="en-US" altLang="ja-JP" dirty="0">
              <a:latin typeface="Meiryo UI" panose="020B0604030504040204" pitchFamily="34" charset="-128"/>
              <a:ea typeface="Meiryo UI" panose="020B0604030504040204" pitchFamily="34" charset="-128"/>
              <a:cs typeface="Calibri"/>
            </a:endParaRPr>
          </a:p>
          <a:p>
            <a:pPr marL="623888" lvl="1" indent="-342900">
              <a:buFont typeface="Wingdings" panose="05000000000000000000" pitchFamily="2" charset="2"/>
              <a:buChar char="ü"/>
            </a:pPr>
            <a:r>
              <a:rPr lang="ja-JP" altLang="en-US" dirty="0">
                <a:solidFill>
                  <a:srgbClr val="FF0000"/>
                </a:solidFill>
                <a:latin typeface="Meiryo UI" panose="020B0604030504040204" pitchFamily="34" charset="-128"/>
                <a:ea typeface="Meiryo UI" panose="020B0604030504040204" pitchFamily="34" charset="-128"/>
                <a:cs typeface="Calibri"/>
              </a:rPr>
              <a:t>和食</a:t>
            </a:r>
            <a:r>
              <a:rPr lang="ja-JP" altLang="en-US" dirty="0">
                <a:latin typeface="Meiryo UI" panose="020B0604030504040204" pitchFamily="34" charset="-128"/>
                <a:ea typeface="Meiryo UI" panose="020B0604030504040204" pitchFamily="34" charset="-128"/>
                <a:cs typeface="Calibri"/>
              </a:rPr>
              <a:t>か洋食か</a:t>
            </a:r>
            <a:endParaRPr lang="en-US" altLang="ja-JP" dirty="0">
              <a:latin typeface="Meiryo UI" panose="020B0604030504040204" pitchFamily="34" charset="-128"/>
              <a:ea typeface="Meiryo UI" panose="020B0604030504040204" pitchFamily="34" charset="-128"/>
              <a:cs typeface="Calibri"/>
            </a:endParaRPr>
          </a:p>
          <a:p>
            <a:pPr marL="623888" lvl="1" indent="-342900">
              <a:buFont typeface="Wingdings" panose="05000000000000000000" pitchFamily="2" charset="2"/>
              <a:buChar char="ü"/>
            </a:pPr>
            <a:r>
              <a:rPr lang="ja-JP" altLang="en-US" dirty="0">
                <a:latin typeface="Meiryo UI" panose="020B0604030504040204" pitchFamily="34" charset="-128"/>
                <a:ea typeface="Meiryo UI" panose="020B0604030504040204" pitchFamily="34" charset="-128"/>
                <a:cs typeface="Calibri"/>
              </a:rPr>
              <a:t>がっつりか軽くか</a:t>
            </a:r>
            <a:endParaRPr lang="en-US" altLang="ja-JP" dirty="0">
              <a:latin typeface="Meiryo UI" panose="020B0604030504040204" pitchFamily="34" charset="-128"/>
              <a:ea typeface="Meiryo UI" panose="020B0604030504040204" pitchFamily="34" charset="-128"/>
              <a:cs typeface="Calibri"/>
            </a:endParaRPr>
          </a:p>
          <a:p>
            <a:pPr marL="623888" lvl="1" indent="-342900">
              <a:buFont typeface="Wingdings" panose="05000000000000000000" pitchFamily="2" charset="2"/>
              <a:buChar char="ü"/>
            </a:pPr>
            <a:r>
              <a:rPr lang="ja-JP" altLang="en-US" dirty="0">
                <a:latin typeface="Meiryo UI" panose="020B0604030504040204" pitchFamily="34" charset="-128"/>
                <a:ea typeface="Meiryo UI" panose="020B0604030504040204" pitchFamily="34" charset="-128"/>
                <a:cs typeface="Calibri"/>
              </a:rPr>
              <a:t>急いで食べるのか、</a:t>
            </a:r>
            <a:r>
              <a:rPr lang="ja-JP" altLang="en-US" dirty="0">
                <a:solidFill>
                  <a:srgbClr val="FF0000"/>
                </a:solidFill>
                <a:latin typeface="Meiryo UI" panose="020B0604030504040204" pitchFamily="34" charset="-128"/>
                <a:ea typeface="Meiryo UI" panose="020B0604030504040204" pitchFamily="34" charset="-128"/>
                <a:cs typeface="Calibri"/>
              </a:rPr>
              <a:t>ゆっくりする</a:t>
            </a:r>
            <a:r>
              <a:rPr lang="ja-JP" altLang="en-US" dirty="0">
                <a:latin typeface="Meiryo UI" panose="020B0604030504040204" pitchFamily="34" charset="-128"/>
                <a:ea typeface="Meiryo UI" panose="020B0604030504040204" pitchFamily="34" charset="-128"/>
                <a:cs typeface="Calibri"/>
              </a:rPr>
              <a:t>のか</a:t>
            </a:r>
            <a:endParaRPr lang="en-US" altLang="ja-JP" dirty="0">
              <a:latin typeface="Meiryo UI" panose="020B0604030504040204" pitchFamily="34" charset="-128"/>
              <a:ea typeface="Meiryo UI" panose="020B0604030504040204" pitchFamily="34" charset="-128"/>
              <a:cs typeface="Calibri"/>
            </a:endParaRPr>
          </a:p>
          <a:p>
            <a:pPr marL="623888" lvl="1" indent="-342900">
              <a:buFont typeface="Wingdings" panose="05000000000000000000" pitchFamily="2" charset="2"/>
              <a:buChar char="ü"/>
            </a:pPr>
            <a:r>
              <a:rPr lang="en-US" altLang="ja-JP" dirty="0">
                <a:latin typeface="Meiryo UI" panose="020B0604030504040204" pitchFamily="34" charset="-128"/>
                <a:ea typeface="Meiryo UI" panose="020B0604030504040204" pitchFamily="34" charset="-128"/>
                <a:cs typeface="Calibri"/>
              </a:rPr>
              <a:t>Formal</a:t>
            </a:r>
            <a:r>
              <a:rPr lang="ja-JP" altLang="en-US" dirty="0">
                <a:latin typeface="Meiryo UI" panose="020B0604030504040204" pitchFamily="34" charset="-128"/>
                <a:ea typeface="Meiryo UI" panose="020B0604030504040204" pitchFamily="34" charset="-128"/>
                <a:cs typeface="Calibri"/>
              </a:rPr>
              <a:t>かカジュアルか</a:t>
            </a:r>
            <a:endParaRPr lang="en-US" altLang="ja-JP" dirty="0">
              <a:latin typeface="Meiryo UI" panose="020B0604030504040204" pitchFamily="34" charset="-128"/>
              <a:ea typeface="Meiryo UI" panose="020B0604030504040204" pitchFamily="34" charset="-128"/>
              <a:cs typeface="Calibri"/>
            </a:endParaRPr>
          </a:p>
          <a:p>
            <a:pPr marL="623888" lvl="1" indent="-342900">
              <a:buFont typeface="Wingdings" panose="05000000000000000000" pitchFamily="2" charset="2"/>
              <a:buChar char="ü"/>
            </a:pPr>
            <a:r>
              <a:rPr lang="ja-JP" altLang="en-US" dirty="0">
                <a:latin typeface="Meiryo UI" panose="020B0604030504040204" pitchFamily="34" charset="-128"/>
                <a:ea typeface="Meiryo UI" panose="020B0604030504040204" pitchFamily="34" charset="-128"/>
                <a:cs typeface="Calibri"/>
              </a:rPr>
              <a:t>安いか</a:t>
            </a:r>
            <a:r>
              <a:rPr lang="ja-JP" altLang="en-US" dirty="0">
                <a:solidFill>
                  <a:srgbClr val="FF0000"/>
                </a:solidFill>
                <a:latin typeface="Meiryo UI" panose="020B0604030504040204" pitchFamily="34" charset="-128"/>
                <a:ea typeface="Meiryo UI" panose="020B0604030504040204" pitchFamily="34" charset="-128"/>
                <a:cs typeface="Calibri"/>
              </a:rPr>
              <a:t>高い</a:t>
            </a:r>
            <a:r>
              <a:rPr lang="ja-JP" altLang="en-US" dirty="0">
                <a:latin typeface="Meiryo UI" panose="020B0604030504040204" pitchFamily="34" charset="-128"/>
                <a:ea typeface="Meiryo UI" panose="020B0604030504040204" pitchFamily="34" charset="-128"/>
                <a:cs typeface="Calibri"/>
              </a:rPr>
              <a:t>か</a:t>
            </a:r>
            <a:endParaRPr lang="en-US" altLang="ja-JP" dirty="0">
              <a:latin typeface="Meiryo UI" panose="020B0604030504040204" pitchFamily="34" charset="-128"/>
              <a:ea typeface="Meiryo UI" panose="020B0604030504040204" pitchFamily="34" charset="-128"/>
              <a:cs typeface="Calibri"/>
            </a:endParaRPr>
          </a:p>
          <a:p>
            <a:pPr marL="623888" lvl="1" indent="-342900">
              <a:buFont typeface="Wingdings" panose="05000000000000000000" pitchFamily="2" charset="2"/>
              <a:buChar char="ü"/>
            </a:pPr>
            <a:r>
              <a:rPr lang="ja-JP" altLang="en-US" dirty="0">
                <a:latin typeface="Meiryo UI" panose="020B0604030504040204" pitchFamily="34" charset="-128"/>
                <a:ea typeface="Meiryo UI" panose="020B0604030504040204" pitchFamily="34" charset="-128"/>
                <a:cs typeface="Calibri"/>
              </a:rPr>
              <a:t>アクセス（ロケーション）はどうするか</a:t>
            </a:r>
            <a:endParaRPr lang="en-US" altLang="ja-JP" dirty="0">
              <a:latin typeface="Meiryo UI" panose="020B0604030504040204" pitchFamily="34" charset="-128"/>
              <a:ea typeface="Meiryo UI" panose="020B0604030504040204" pitchFamily="34" charset="-128"/>
              <a:cs typeface="Calibri"/>
            </a:endParaRPr>
          </a:p>
          <a:p>
            <a:pPr marL="623888" lvl="1" indent="-342900">
              <a:buFont typeface="Wingdings" panose="05000000000000000000" pitchFamily="2" charset="2"/>
              <a:buChar char="ü"/>
            </a:pPr>
            <a:r>
              <a:rPr lang="ja-JP" altLang="en-US" dirty="0">
                <a:latin typeface="Meiryo UI" panose="020B0604030504040204" pitchFamily="34" charset="-128"/>
                <a:ea typeface="Meiryo UI" panose="020B0604030504040204" pitchFamily="34" charset="-128"/>
                <a:cs typeface="Calibri"/>
              </a:rPr>
              <a:t>予約が必要か</a:t>
            </a:r>
            <a:endParaRPr lang="en-US" altLang="ja-JP" dirty="0">
              <a:latin typeface="Meiryo UI" panose="020B0604030504040204" pitchFamily="34" charset="-128"/>
              <a:ea typeface="Meiryo UI" panose="020B0604030504040204" pitchFamily="34" charset="-128"/>
              <a:cs typeface="Calibri"/>
            </a:endParaRPr>
          </a:p>
        </p:txBody>
      </p:sp>
      <p:sp>
        <p:nvSpPr>
          <p:cNvPr id="2" name="テキスト ボックス 1">
            <a:extLst>
              <a:ext uri="{FF2B5EF4-FFF2-40B4-BE49-F238E27FC236}">
                <a16:creationId xmlns:a16="http://schemas.microsoft.com/office/drawing/2014/main" id="{0A6E6F6B-50C7-B6F2-E8CD-8B48BA4D0DDA}"/>
              </a:ext>
            </a:extLst>
          </p:cNvPr>
          <p:cNvSpPr txBox="1"/>
          <p:nvPr/>
        </p:nvSpPr>
        <p:spPr>
          <a:xfrm>
            <a:off x="6149285" y="1745978"/>
            <a:ext cx="6005545" cy="4524315"/>
          </a:xfrm>
          <a:prstGeom prst="rect">
            <a:avLst/>
          </a:prstGeom>
          <a:noFill/>
        </p:spPr>
        <p:txBody>
          <a:bodyPr wrap="square">
            <a:spAutoFit/>
          </a:bodyPr>
          <a:lstStyle/>
          <a:p>
            <a:pPr marL="342900" indent="-342900">
              <a:buFont typeface="+mj-lt"/>
              <a:buAutoNum type="arabicPeriod"/>
            </a:pPr>
            <a:r>
              <a:rPr lang="ja-JP" altLang="en-US" dirty="0">
                <a:latin typeface="Meiryo UI" panose="020B0604030504040204" pitchFamily="34" charset="-128"/>
                <a:ea typeface="Meiryo UI" panose="020B0604030504040204" pitchFamily="34" charset="-128"/>
                <a:cs typeface="Calibri"/>
              </a:rPr>
              <a:t>期待する質は何か</a:t>
            </a:r>
            <a:endParaRPr lang="en-US" altLang="ja-JP" dirty="0">
              <a:latin typeface="Meiryo UI" panose="020B0604030504040204" pitchFamily="34" charset="-128"/>
              <a:ea typeface="Meiryo UI" panose="020B0604030504040204" pitchFamily="34" charset="-128"/>
              <a:cs typeface="Calibri"/>
            </a:endParaRPr>
          </a:p>
          <a:p>
            <a:pPr marL="623888" indent="-355600">
              <a:buFont typeface="Wingdings" panose="05000000000000000000" pitchFamily="2" charset="2"/>
              <a:buChar char="ü"/>
            </a:pPr>
            <a:r>
              <a:rPr lang="ja-JP" altLang="en-US" dirty="0">
                <a:latin typeface="Meiryo UI" panose="020B0604030504040204" pitchFamily="34" charset="-128"/>
                <a:ea typeface="Meiryo UI" panose="020B0604030504040204" pitchFamily="34" charset="-128"/>
              </a:rPr>
              <a:t>海外在住の友人に数年ぶりに会い、楽しい時間を過ごす</a:t>
            </a:r>
            <a:endParaRPr lang="en-US" altLang="ja-JP" dirty="0">
              <a:latin typeface="Meiryo UI" panose="020B0604030504040204" pitchFamily="34" charset="-128"/>
              <a:ea typeface="Meiryo UI" panose="020B0604030504040204" pitchFamily="34" charset="-128"/>
            </a:endParaRPr>
          </a:p>
          <a:p>
            <a:pPr marL="623888" indent="-355600">
              <a:buFont typeface="Wingdings" panose="05000000000000000000" pitchFamily="2" charset="2"/>
              <a:buChar char="ü"/>
            </a:pPr>
            <a:r>
              <a:rPr lang="ja-JP" altLang="en-US" dirty="0">
                <a:latin typeface="Meiryo UI" panose="020B0604030504040204" pitchFamily="34" charset="-128"/>
                <a:ea typeface="Meiryo UI" panose="020B0604030504040204" pitchFamily="34" charset="-128"/>
              </a:rPr>
              <a:t>豪華な夕食を取る</a:t>
            </a:r>
            <a:endParaRPr lang="en-US" altLang="ja-JP" dirty="0">
              <a:latin typeface="Meiryo UI" panose="020B0604030504040204" pitchFamily="34" charset="-128"/>
              <a:ea typeface="Meiryo UI" panose="020B0604030504040204" pitchFamily="34" charset="-128"/>
            </a:endParaRPr>
          </a:p>
          <a:p>
            <a:pPr marL="623888" indent="-355600">
              <a:buFont typeface="Wingdings" panose="05000000000000000000" pitchFamily="2" charset="2"/>
              <a:buChar char="ü"/>
            </a:pPr>
            <a:r>
              <a:rPr lang="ja-JP" altLang="en-US" dirty="0">
                <a:latin typeface="Meiryo UI" panose="020B0604030504040204" pitchFamily="34" charset="-128"/>
                <a:ea typeface="Meiryo UI" panose="020B0604030504040204" pitchFamily="34" charset="-128"/>
              </a:rPr>
              <a:t>年末の金曜日に確実に会える</a:t>
            </a:r>
            <a:endParaRPr lang="en-US" altLang="ja-JP" dirty="0">
              <a:latin typeface="Meiryo UI" panose="020B0604030504040204" pitchFamily="34" charset="-128"/>
              <a:ea typeface="Meiryo UI" panose="020B0604030504040204" pitchFamily="34" charset="-128"/>
              <a:cs typeface="Calibri"/>
            </a:endParaRPr>
          </a:p>
          <a:p>
            <a:pPr marL="342900" indent="-342900">
              <a:buFont typeface="+mj-lt"/>
              <a:buAutoNum type="arabicPeriod" startAt="2"/>
            </a:pPr>
            <a:r>
              <a:rPr lang="ja-JP" altLang="en-US" dirty="0">
                <a:latin typeface="Meiryo UI" panose="020B0604030504040204" pitchFamily="34" charset="-128"/>
                <a:ea typeface="Meiryo UI" panose="020B0604030504040204" pitchFamily="34" charset="-128"/>
                <a:cs typeface="Calibri"/>
              </a:rPr>
              <a:t>何を達成したら質に合致するか（</a:t>
            </a:r>
            <a:r>
              <a:rPr lang="en-US" altLang="ja-JP" dirty="0">
                <a:latin typeface="Meiryo UI" panose="020B0604030504040204" pitchFamily="34" charset="-128"/>
                <a:ea typeface="Meiryo UI" panose="020B0604030504040204" pitchFamily="34" charset="-128"/>
                <a:cs typeface="Calibri"/>
              </a:rPr>
              <a:t>Fitness for purpose</a:t>
            </a:r>
            <a:r>
              <a:rPr lang="ja-JP" altLang="en-US" dirty="0">
                <a:latin typeface="Meiryo UI" panose="020B0604030504040204" pitchFamily="34" charset="-128"/>
                <a:ea typeface="Meiryo UI" panose="020B0604030504040204" pitchFamily="34" charset="-128"/>
                <a:cs typeface="Calibri"/>
              </a:rPr>
              <a:t>）</a:t>
            </a:r>
            <a:endParaRPr lang="en-US" altLang="ja-JP" dirty="0">
              <a:latin typeface="Meiryo UI" panose="020B0604030504040204" pitchFamily="34" charset="-128"/>
              <a:ea typeface="Meiryo UI" panose="020B0604030504040204" pitchFamily="34" charset="-128"/>
              <a:cs typeface="Calibri"/>
            </a:endParaRPr>
          </a:p>
          <a:p>
            <a:pPr marL="623888" indent="-374650">
              <a:buFont typeface="Wingdings" panose="05000000000000000000" pitchFamily="2" charset="2"/>
              <a:buChar char="ü"/>
            </a:pPr>
            <a:r>
              <a:rPr lang="ja-JP" altLang="en-US" dirty="0">
                <a:latin typeface="Meiryo UI" panose="020B0604030504040204" pitchFamily="34" charset="-128"/>
                <a:ea typeface="Meiryo UI" panose="020B0604030504040204" pitchFamily="34" charset="-128"/>
              </a:rPr>
              <a:t>確実に会える、ゆっくり話ができる、料理への期待、アクセスや予算など</a:t>
            </a:r>
            <a:endParaRPr lang="en-US" altLang="ja-JP" dirty="0">
              <a:latin typeface="Meiryo UI" panose="020B0604030504040204" pitchFamily="34" charset="-128"/>
              <a:ea typeface="Meiryo UI" panose="020B0604030504040204" pitchFamily="34" charset="-128"/>
            </a:endParaRPr>
          </a:p>
          <a:p>
            <a:pPr marL="342900" indent="-342900">
              <a:buFont typeface="+mj-lt"/>
              <a:buAutoNum type="arabicPeriod" startAt="3"/>
            </a:pPr>
            <a:r>
              <a:rPr lang="ja-JP" altLang="en-US" dirty="0">
                <a:latin typeface="Meiryo UI" panose="020B0604030504040204" pitchFamily="34" charset="-128"/>
                <a:ea typeface="Meiryo UI" panose="020B0604030504040204" pitchFamily="34" charset="-128"/>
                <a:cs typeface="Calibri"/>
              </a:rPr>
              <a:t>達成するための質の基準は何か？</a:t>
            </a:r>
            <a:endParaRPr lang="en-US" altLang="ja-JP" dirty="0">
              <a:latin typeface="Meiryo UI" panose="020B0604030504040204" pitchFamily="34" charset="-128"/>
              <a:ea typeface="Meiryo UI" panose="020B0604030504040204" pitchFamily="34" charset="-128"/>
              <a:cs typeface="Calibri"/>
            </a:endParaRPr>
          </a:p>
          <a:p>
            <a:pPr marL="623888" indent="-374650">
              <a:buFont typeface="Wingdings" panose="05000000000000000000" pitchFamily="2" charset="2"/>
              <a:buChar char="ü"/>
            </a:pPr>
            <a:r>
              <a:rPr lang="ja-JP" altLang="en-US" sz="1800" dirty="0">
                <a:effectLst/>
                <a:latin typeface="Meiryo UI" panose="020B0604030504040204" pitchFamily="34" charset="-128"/>
                <a:ea typeface="Meiryo UI" panose="020B0604030504040204" pitchFamily="34" charset="-128"/>
              </a:rPr>
              <a:t>確実に会える：予定が合うか、予約対応しているかしていないか、人気店か穴場か</a:t>
            </a:r>
            <a:endParaRPr lang="en-US" altLang="ja-JP" sz="1800" dirty="0">
              <a:effectLst/>
              <a:latin typeface="Meiryo UI" panose="020B0604030504040204" pitchFamily="34" charset="-128"/>
              <a:ea typeface="Meiryo UI" panose="020B0604030504040204" pitchFamily="34" charset="-128"/>
            </a:endParaRPr>
          </a:p>
          <a:p>
            <a:pPr marL="623888" indent="-374650">
              <a:buFont typeface="Wingdings" panose="05000000000000000000" pitchFamily="2" charset="2"/>
              <a:buChar char="ü"/>
            </a:pPr>
            <a:r>
              <a:rPr lang="ja-JP" altLang="en-US" sz="1800" dirty="0">
                <a:solidFill>
                  <a:srgbClr val="FF0000"/>
                </a:solidFill>
                <a:effectLst/>
                <a:latin typeface="Meiryo UI" panose="020B0604030504040204" pitchFamily="34" charset="-128"/>
                <a:ea typeface="Meiryo UI" panose="020B0604030504040204" pitchFamily="34" charset="-128"/>
              </a:rPr>
              <a:t>ゆっくり話ができる</a:t>
            </a:r>
            <a:r>
              <a:rPr lang="ja-JP" altLang="en-US" sz="1800" dirty="0">
                <a:effectLst/>
                <a:latin typeface="Meiryo UI" panose="020B0604030504040204" pitchFamily="34" charset="-128"/>
                <a:ea typeface="Meiryo UI" panose="020B0604030504040204" pitchFamily="34" charset="-128"/>
              </a:rPr>
              <a:t>：個室があるかないか、時間制限があるか（早く追い出されない）</a:t>
            </a:r>
            <a:endParaRPr lang="en-US" altLang="ja-JP" sz="1800" dirty="0">
              <a:effectLst/>
              <a:latin typeface="Meiryo UI" panose="020B0604030504040204" pitchFamily="34" charset="-128"/>
              <a:ea typeface="Meiryo UI" panose="020B0604030504040204" pitchFamily="34" charset="-128"/>
            </a:endParaRPr>
          </a:p>
          <a:p>
            <a:pPr marL="623888" indent="-374650">
              <a:buFont typeface="Wingdings" panose="05000000000000000000" pitchFamily="2" charset="2"/>
              <a:buChar char="ü"/>
            </a:pPr>
            <a:r>
              <a:rPr lang="ja-JP" altLang="en-US" sz="1800" dirty="0">
                <a:effectLst/>
                <a:latin typeface="Meiryo UI" panose="020B0604030504040204" pitchFamily="34" charset="-128"/>
                <a:ea typeface="Meiryo UI" panose="020B0604030504040204" pitchFamily="34" charset="-128"/>
              </a:rPr>
              <a:t>料理への期待：</a:t>
            </a:r>
            <a:r>
              <a:rPr lang="ja-JP" altLang="en-US" sz="1800" dirty="0">
                <a:solidFill>
                  <a:srgbClr val="FF0000"/>
                </a:solidFill>
                <a:effectLst/>
                <a:latin typeface="Meiryo UI" panose="020B0604030504040204" pitchFamily="34" charset="-128"/>
                <a:ea typeface="Meiryo UI" panose="020B0604030504040204" pitchFamily="34" charset="-128"/>
              </a:rPr>
              <a:t>和食</a:t>
            </a:r>
            <a:r>
              <a:rPr lang="ja-JP" altLang="en-US" sz="1800" dirty="0">
                <a:effectLst/>
                <a:latin typeface="Meiryo UI" panose="020B0604030504040204" pitchFamily="34" charset="-128"/>
                <a:ea typeface="Meiryo UI" panose="020B0604030504040204" pitchFamily="34" charset="-128"/>
              </a:rPr>
              <a:t>か洋食、がっつりか軽くか</a:t>
            </a:r>
            <a:endParaRPr lang="en-US" altLang="ja-JP" sz="1800" dirty="0">
              <a:effectLst/>
              <a:latin typeface="Meiryo UI" panose="020B0604030504040204" pitchFamily="34" charset="-128"/>
              <a:ea typeface="Meiryo UI" panose="020B0604030504040204" pitchFamily="34" charset="-128"/>
            </a:endParaRPr>
          </a:p>
          <a:p>
            <a:pPr marL="623888" indent="-374650">
              <a:buFont typeface="Wingdings" panose="05000000000000000000" pitchFamily="2" charset="2"/>
              <a:buChar char="ü"/>
            </a:pPr>
            <a:r>
              <a:rPr lang="ja-JP" altLang="en-US" sz="1800" dirty="0">
                <a:effectLst/>
                <a:latin typeface="Meiryo UI" panose="020B0604030504040204" pitchFamily="34" charset="-128"/>
                <a:ea typeface="Meiryo UI" panose="020B0604030504040204" pitchFamily="34" charset="-128"/>
              </a:rPr>
              <a:t>アクセス：友人は泊まるのか、</a:t>
            </a:r>
            <a:r>
              <a:rPr lang="ja-JP" altLang="en-US" dirty="0">
                <a:latin typeface="Meiryo UI" panose="020B0604030504040204" pitchFamily="34" charset="-128"/>
                <a:ea typeface="Meiryo UI" panose="020B0604030504040204" pitchFamily="34" charset="-128"/>
              </a:rPr>
              <a:t>ホテルの近くか、</a:t>
            </a:r>
            <a:r>
              <a:rPr lang="ja-JP" altLang="en-US" sz="1800" dirty="0">
                <a:effectLst/>
                <a:latin typeface="Meiryo UI" panose="020B0604030504040204" pitchFamily="34" charset="-128"/>
                <a:ea typeface="Meiryo UI" panose="020B0604030504040204" pitchFamily="34" charset="-128"/>
              </a:rPr>
              <a:t>帰らないといけないのか、</a:t>
            </a:r>
            <a:endParaRPr lang="en-US" altLang="ja-JP" sz="1800" dirty="0">
              <a:effectLst/>
              <a:latin typeface="Meiryo UI" panose="020B0604030504040204" pitchFamily="34" charset="-128"/>
              <a:ea typeface="Meiryo UI" panose="020B0604030504040204" pitchFamily="34" charset="-128"/>
            </a:endParaRPr>
          </a:p>
          <a:p>
            <a:pPr marL="623888" indent="-374650">
              <a:buFont typeface="Wingdings" panose="05000000000000000000" pitchFamily="2" charset="2"/>
              <a:buChar char="ü"/>
            </a:pPr>
            <a:r>
              <a:rPr lang="ja-JP" altLang="en-US" sz="1800" dirty="0">
                <a:effectLst/>
                <a:latin typeface="Meiryo UI" panose="020B0604030504040204" pitchFamily="34" charset="-128"/>
                <a:ea typeface="Meiryo UI" panose="020B0604030504040204" pitchFamily="34" charset="-128"/>
              </a:rPr>
              <a:t>予算：安いか</a:t>
            </a:r>
            <a:r>
              <a:rPr lang="ja-JP" altLang="en-US" sz="1800" dirty="0">
                <a:solidFill>
                  <a:srgbClr val="FF0000"/>
                </a:solidFill>
                <a:effectLst/>
                <a:latin typeface="Meiryo UI" panose="020B0604030504040204" pitchFamily="34" charset="-128"/>
                <a:ea typeface="Meiryo UI" panose="020B0604030504040204" pitchFamily="34" charset="-128"/>
              </a:rPr>
              <a:t>高い</a:t>
            </a:r>
            <a:r>
              <a:rPr lang="ja-JP" altLang="en-US" sz="1800" dirty="0">
                <a:effectLst/>
                <a:latin typeface="Meiryo UI" panose="020B0604030504040204" pitchFamily="34" charset="-128"/>
                <a:ea typeface="Meiryo UI" panose="020B0604030504040204" pitchFamily="34" charset="-128"/>
              </a:rPr>
              <a:t>か、〇〇円くらいか</a:t>
            </a:r>
            <a:endParaRPr lang="ja-JP" altLang="en-US" sz="2000" dirty="0">
              <a:effectLst/>
              <a:latin typeface="Arial" panose="020B0604020202020204" pitchFamily="34" charset="0"/>
            </a:endParaRPr>
          </a:p>
        </p:txBody>
      </p:sp>
      <p:sp>
        <p:nvSpPr>
          <p:cNvPr id="6" name="矢印: 右 5">
            <a:extLst>
              <a:ext uri="{FF2B5EF4-FFF2-40B4-BE49-F238E27FC236}">
                <a16:creationId xmlns:a16="http://schemas.microsoft.com/office/drawing/2014/main" id="{BF9CF786-6DAB-713A-76C5-09FE5CF71FFD}"/>
              </a:ext>
            </a:extLst>
          </p:cNvPr>
          <p:cNvSpPr/>
          <p:nvPr/>
        </p:nvSpPr>
        <p:spPr>
          <a:xfrm>
            <a:off x="5282087" y="3683806"/>
            <a:ext cx="760629" cy="4286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吹き出し: 角を丸めた四角形 8">
            <a:extLst>
              <a:ext uri="{FF2B5EF4-FFF2-40B4-BE49-F238E27FC236}">
                <a16:creationId xmlns:a16="http://schemas.microsoft.com/office/drawing/2014/main" id="{299E87F3-F4CA-E0F8-3556-DA1E7EB1C8FD}"/>
              </a:ext>
            </a:extLst>
          </p:cNvPr>
          <p:cNvSpPr/>
          <p:nvPr/>
        </p:nvSpPr>
        <p:spPr>
          <a:xfrm>
            <a:off x="4624039" y="4692814"/>
            <a:ext cx="1722568" cy="602844"/>
          </a:xfrm>
          <a:prstGeom prst="wedgeRoundRectCallout">
            <a:avLst>
              <a:gd name="adj1" fmla="val 1889"/>
              <a:gd name="adj2" fmla="val -147079"/>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ICH E6 (R3)</a:t>
            </a:r>
            <a:r>
              <a:rPr kumimoji="1" lang="ja-JP" altLang="en-US" sz="1600" dirty="0"/>
              <a:t>の概念で考えると</a:t>
            </a:r>
          </a:p>
        </p:txBody>
      </p:sp>
      <p:sp>
        <p:nvSpPr>
          <p:cNvPr id="10" name="テキスト ボックス 9">
            <a:extLst>
              <a:ext uri="{FF2B5EF4-FFF2-40B4-BE49-F238E27FC236}">
                <a16:creationId xmlns:a16="http://schemas.microsoft.com/office/drawing/2014/main" id="{4FEC7797-2EE5-0C04-012B-CF7ECC525C79}"/>
              </a:ext>
            </a:extLst>
          </p:cNvPr>
          <p:cNvSpPr txBox="1"/>
          <p:nvPr/>
        </p:nvSpPr>
        <p:spPr>
          <a:xfrm flipH="1">
            <a:off x="1471981" y="1376647"/>
            <a:ext cx="3661889"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ja-JP" altLang="en-US" dirty="0"/>
              <a:t>特に</a:t>
            </a:r>
            <a:r>
              <a:rPr kumimoji="1" lang="ja-JP" altLang="en-US" dirty="0"/>
              <a:t>意識せずに考えていること</a:t>
            </a:r>
          </a:p>
        </p:txBody>
      </p:sp>
      <p:sp>
        <p:nvSpPr>
          <p:cNvPr id="12" name="テキスト ボックス 11">
            <a:extLst>
              <a:ext uri="{FF2B5EF4-FFF2-40B4-BE49-F238E27FC236}">
                <a16:creationId xmlns:a16="http://schemas.microsoft.com/office/drawing/2014/main" id="{60B91805-468B-9A71-E103-8707957B4794}"/>
              </a:ext>
            </a:extLst>
          </p:cNvPr>
          <p:cNvSpPr txBox="1"/>
          <p:nvPr/>
        </p:nvSpPr>
        <p:spPr>
          <a:xfrm>
            <a:off x="942401" y="6478885"/>
            <a:ext cx="11174428" cy="369332"/>
          </a:xfrm>
          <a:prstGeom prst="rect">
            <a:avLst/>
          </a:prstGeom>
          <a:noFill/>
        </p:spPr>
        <p:txBody>
          <a:bodyPr wrap="square">
            <a:spAutoFit/>
          </a:bodyPr>
          <a:lstStyle/>
          <a:p>
            <a:r>
              <a:rPr lang="ja-JP" altLang="en-US" dirty="0">
                <a:solidFill>
                  <a:srgbClr val="FF0000"/>
                </a:solidFill>
                <a:highlight>
                  <a:srgbClr val="FFFF00"/>
                </a:highlight>
                <a:latin typeface="Meiryo UI" panose="020B0604030504040204" pitchFamily="34" charset="-128"/>
                <a:ea typeface="Meiryo UI" panose="020B0604030504040204" pitchFamily="34" charset="-128"/>
                <a:cs typeface="Calibri"/>
              </a:rPr>
              <a:t>→上記を検討して、達成したい質は高級な和食レストランでゆっくりと食事しながら楽しみたいとした。</a:t>
            </a:r>
            <a:endParaRPr lang="en-US" altLang="ja-JP" dirty="0">
              <a:solidFill>
                <a:srgbClr val="FF0000"/>
              </a:solidFill>
              <a:highlight>
                <a:srgbClr val="FFFF00"/>
              </a:highlight>
              <a:latin typeface="Meiryo UI" panose="020B0604030504040204" pitchFamily="34" charset="-128"/>
              <a:ea typeface="Meiryo UI" panose="020B0604030504040204" pitchFamily="34" charset="-128"/>
              <a:cs typeface="Calibri"/>
            </a:endParaRPr>
          </a:p>
        </p:txBody>
      </p:sp>
      <p:sp>
        <p:nvSpPr>
          <p:cNvPr id="7" name="スライド番号プレースホルダー 2">
            <a:extLst>
              <a:ext uri="{FF2B5EF4-FFF2-40B4-BE49-F238E27FC236}">
                <a16:creationId xmlns:a16="http://schemas.microsoft.com/office/drawing/2014/main" id="{7BFF8D50-AF3E-F958-E144-650341A43A78}"/>
              </a:ext>
            </a:extLst>
          </p:cNvPr>
          <p:cNvSpPr>
            <a:spLocks noGrp="1"/>
          </p:cNvSpPr>
          <p:nvPr>
            <p:ph type="sldNum" sz="quarter" idx="10"/>
          </p:nvPr>
        </p:nvSpPr>
        <p:spPr>
          <a:xfrm>
            <a:off x="9104690" y="6499225"/>
            <a:ext cx="2844800" cy="365125"/>
          </a:xfrm>
        </p:spPr>
        <p:txBody>
          <a:bodyPr/>
          <a:lstStyle/>
          <a:p>
            <a:pPr>
              <a:defRPr/>
            </a:pPr>
            <a:fld id="{7F1BDF60-FC1B-4281-ABB0-1016719EF97C}" type="slidenum">
              <a:rPr lang="en-US" altLang="ja-JP" smtClean="0"/>
              <a:pPr>
                <a:defRPr/>
              </a:pPr>
              <a:t>2</a:t>
            </a:fld>
            <a:endParaRPr lang="ja-JP" altLang="en-US"/>
          </a:p>
        </p:txBody>
      </p:sp>
      <p:pic>
        <p:nvPicPr>
          <p:cNvPr id="8" name="動画2_SL2">
            <a:hlinkClick r:id="" action="ppaction://media"/>
            <a:extLst>
              <a:ext uri="{FF2B5EF4-FFF2-40B4-BE49-F238E27FC236}">
                <a16:creationId xmlns:a16="http://schemas.microsoft.com/office/drawing/2014/main" id="{264675D5-5441-2397-2F01-700ECF71C3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2225" y="6105525"/>
            <a:ext cx="406400" cy="406400"/>
          </a:xfrm>
          <a:prstGeom prst="rect">
            <a:avLst/>
          </a:prstGeom>
        </p:spPr>
      </p:pic>
    </p:spTree>
    <p:extLst>
      <p:ext uri="{BB962C8B-B14F-4D97-AF65-F5344CB8AC3E}">
        <p14:creationId xmlns:p14="http://schemas.microsoft.com/office/powerpoint/2010/main" val="117015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49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5924F-C979-CFA5-B539-2A9C40560BE3}"/>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3C7BD138-15F2-D872-C08A-4293CF2474AA}"/>
              </a:ext>
            </a:extLst>
          </p:cNvPr>
          <p:cNvSpPr txBox="1">
            <a:spLocks/>
          </p:cNvSpPr>
          <p:nvPr/>
        </p:nvSpPr>
        <p:spPr>
          <a:xfrm>
            <a:off x="869732" y="633540"/>
            <a:ext cx="10515600" cy="743107"/>
          </a:xfrm>
          <a:prstGeom prst="rect">
            <a:avLst/>
          </a:prstGeom>
        </p:spPr>
        <p:txBody>
          <a:bodyPr>
            <a:norm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3600" dirty="0">
                <a:latin typeface="Meiryo UI" panose="020B0604030504040204" pitchFamily="34" charset="-128"/>
                <a:ea typeface="Meiryo UI" panose="020B0604030504040204" pitchFamily="34" charset="-128"/>
                <a:cs typeface="Calibri"/>
              </a:rPr>
              <a:t>レストランの選定を事例として（</a:t>
            </a:r>
            <a:r>
              <a:rPr lang="en-US" altLang="ja-JP" sz="3600" dirty="0">
                <a:latin typeface="Meiryo UI" panose="020B0604030504040204" pitchFamily="34" charset="-128"/>
                <a:ea typeface="Meiryo UI" panose="020B0604030504040204" pitchFamily="34" charset="-128"/>
                <a:cs typeface="Calibri"/>
              </a:rPr>
              <a:t>2</a:t>
            </a:r>
            <a:r>
              <a:rPr lang="ja-JP" altLang="en-US" sz="3600" dirty="0">
                <a:latin typeface="Meiryo UI" panose="020B0604030504040204" pitchFamily="34" charset="-128"/>
                <a:ea typeface="Meiryo UI" panose="020B0604030504040204" pitchFamily="34" charset="-128"/>
                <a:cs typeface="Calibri"/>
              </a:rPr>
              <a:t>）</a:t>
            </a:r>
            <a:endParaRPr lang="en-US" altLang="ja-JP" sz="3600" dirty="0">
              <a:latin typeface="Meiryo UI" panose="020B0604030504040204" pitchFamily="34" charset="-128"/>
              <a:ea typeface="Meiryo UI" panose="020B0604030504040204" pitchFamily="34" charset="-128"/>
              <a:cs typeface="Calibri"/>
            </a:endParaRPr>
          </a:p>
        </p:txBody>
      </p:sp>
      <p:sp>
        <p:nvSpPr>
          <p:cNvPr id="5" name="テキスト ボックス 4">
            <a:extLst>
              <a:ext uri="{FF2B5EF4-FFF2-40B4-BE49-F238E27FC236}">
                <a16:creationId xmlns:a16="http://schemas.microsoft.com/office/drawing/2014/main" id="{339255DA-6D87-59A2-267D-54717CAE54EB}"/>
              </a:ext>
            </a:extLst>
          </p:cNvPr>
          <p:cNvSpPr txBox="1"/>
          <p:nvPr/>
        </p:nvSpPr>
        <p:spPr>
          <a:xfrm>
            <a:off x="272597" y="1509996"/>
            <a:ext cx="5537653"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dirty="0">
                <a:highlight>
                  <a:srgbClr val="FFFF00"/>
                </a:highlight>
                <a:latin typeface="Meiryo UI" panose="020B0604030504040204" pitchFamily="34" charset="-128"/>
                <a:ea typeface="Meiryo UI" panose="020B0604030504040204" pitchFamily="34" charset="-128"/>
                <a:cs typeface="Calibri"/>
              </a:rPr>
              <a:t>達成したい質：</a:t>
            </a:r>
            <a:r>
              <a:rPr lang="ja-JP" altLang="en-US" dirty="0">
                <a:solidFill>
                  <a:srgbClr val="FF0000"/>
                </a:solidFill>
                <a:highlight>
                  <a:srgbClr val="FFFF00"/>
                </a:highlight>
                <a:latin typeface="Meiryo UI" panose="020B0604030504040204" pitchFamily="34" charset="-128"/>
                <a:ea typeface="Meiryo UI" panose="020B0604030504040204" pitchFamily="34" charset="-128"/>
                <a:cs typeface="Calibri"/>
              </a:rPr>
              <a:t>高級な和食</a:t>
            </a:r>
            <a:r>
              <a:rPr lang="ja-JP" altLang="en-US" dirty="0">
                <a:highlight>
                  <a:srgbClr val="FFFF00"/>
                </a:highlight>
                <a:latin typeface="Meiryo UI" panose="020B0604030504040204" pitchFamily="34" charset="-128"/>
                <a:ea typeface="Meiryo UI" panose="020B0604030504040204" pitchFamily="34" charset="-128"/>
                <a:cs typeface="Calibri"/>
              </a:rPr>
              <a:t>レストランで</a:t>
            </a:r>
            <a:r>
              <a:rPr lang="ja-JP" altLang="en-US" dirty="0">
                <a:solidFill>
                  <a:srgbClr val="FF0000"/>
                </a:solidFill>
                <a:highlight>
                  <a:srgbClr val="FFFF00"/>
                </a:highlight>
                <a:latin typeface="Meiryo UI" panose="020B0604030504040204" pitchFamily="34" charset="-128"/>
                <a:ea typeface="Meiryo UI" panose="020B0604030504040204" pitchFamily="34" charset="-128"/>
                <a:cs typeface="Calibri"/>
              </a:rPr>
              <a:t>ゆっくり</a:t>
            </a:r>
            <a:r>
              <a:rPr lang="ja-JP" altLang="en-US" dirty="0">
                <a:highlight>
                  <a:srgbClr val="FFFF00"/>
                </a:highlight>
                <a:latin typeface="Meiryo UI" panose="020B0604030504040204" pitchFamily="34" charset="-128"/>
                <a:ea typeface="Meiryo UI" panose="020B0604030504040204" pitchFamily="34" charset="-128"/>
                <a:cs typeface="Calibri"/>
              </a:rPr>
              <a:t>と食事しながら楽しみたい</a:t>
            </a:r>
            <a:endParaRPr lang="en-US" altLang="ja-JP" dirty="0">
              <a:latin typeface="Meiryo UI" panose="020B0604030504040204" pitchFamily="34" charset="-128"/>
              <a:ea typeface="Meiryo UI" panose="020B0604030504040204" pitchFamily="34" charset="-128"/>
              <a:cs typeface="Calibri"/>
            </a:endParaRPr>
          </a:p>
          <a:p>
            <a:pPr marL="342900" indent="-342900">
              <a:buFont typeface="+mj-lt"/>
              <a:buAutoNum type="arabicPeriod" startAt="3"/>
            </a:pPr>
            <a:r>
              <a:rPr lang="ja-JP" altLang="en-US" dirty="0">
                <a:latin typeface="Meiryo UI" panose="020B0604030504040204" pitchFamily="34" charset="-128"/>
                <a:ea typeface="Meiryo UI" panose="020B0604030504040204" pitchFamily="34" charset="-128"/>
                <a:cs typeface="Calibri"/>
              </a:rPr>
              <a:t>上記の選んだ目的について、考えうる行動と何がリスクとなるか。</a:t>
            </a:r>
            <a:endParaRPr lang="en-US" altLang="ja-JP" dirty="0">
              <a:latin typeface="Meiryo UI" panose="020B0604030504040204" pitchFamily="34" charset="-128"/>
              <a:ea typeface="Meiryo UI" panose="020B0604030504040204" pitchFamily="34" charset="-128"/>
              <a:cs typeface="Calibri"/>
            </a:endParaRPr>
          </a:p>
          <a:p>
            <a:pPr lvl="1"/>
            <a:r>
              <a:rPr lang="ja-JP" altLang="en-US" dirty="0">
                <a:latin typeface="Meiryo UI" panose="020B0604030504040204" pitchFamily="34" charset="-128"/>
                <a:ea typeface="Meiryo UI" panose="020B0604030504040204" pitchFamily="34" charset="-128"/>
                <a:cs typeface="Calibri"/>
              </a:rPr>
              <a:t>（行動：プロセス）</a:t>
            </a:r>
            <a:endParaRPr lang="en-US" altLang="ja-JP" dirty="0">
              <a:latin typeface="Meiryo UI" panose="020B0604030504040204" pitchFamily="34" charset="-128"/>
              <a:ea typeface="Meiryo UI" panose="020B0604030504040204" pitchFamily="34" charset="-128"/>
              <a:cs typeface="Calibri"/>
            </a:endParaRPr>
          </a:p>
          <a:p>
            <a:pPr marL="742950" lvl="1" indent="-285750">
              <a:buFont typeface="Wingdings" panose="05000000000000000000" pitchFamily="2" charset="2"/>
              <a:buChar char="ü"/>
            </a:pPr>
            <a:r>
              <a:rPr lang="ja-JP" altLang="en-US" dirty="0">
                <a:latin typeface="Meiryo UI" panose="020B0604030504040204" pitchFamily="34" charset="-128"/>
                <a:ea typeface="Meiryo UI" panose="020B0604030504040204" pitchFamily="34" charset="-128"/>
                <a:cs typeface="Calibri"/>
              </a:rPr>
              <a:t>友人の好みを調査</a:t>
            </a:r>
            <a:endParaRPr lang="en-US" altLang="ja-JP" dirty="0">
              <a:latin typeface="Meiryo UI" panose="020B0604030504040204" pitchFamily="34" charset="-128"/>
              <a:ea typeface="Meiryo UI" panose="020B0604030504040204" pitchFamily="34" charset="-128"/>
              <a:cs typeface="Calibri"/>
            </a:endParaRPr>
          </a:p>
          <a:p>
            <a:pPr marL="742950" lvl="1" indent="-285750">
              <a:buFont typeface="Wingdings" panose="05000000000000000000" pitchFamily="2" charset="2"/>
              <a:buChar char="ü"/>
            </a:pPr>
            <a:r>
              <a:rPr lang="ja-JP" altLang="en-US" dirty="0">
                <a:latin typeface="Meiryo UI" panose="020B0604030504040204" pitchFamily="34" charset="-128"/>
                <a:ea typeface="Meiryo UI" panose="020B0604030504040204" pitchFamily="34" charset="-128"/>
                <a:cs typeface="Calibri"/>
              </a:rPr>
              <a:t>友人の予定・滞在先を確認</a:t>
            </a:r>
            <a:endParaRPr lang="en-US" altLang="ja-JP" dirty="0">
              <a:latin typeface="Meiryo UI" panose="020B0604030504040204" pitchFamily="34" charset="-128"/>
              <a:ea typeface="Meiryo UI" panose="020B0604030504040204" pitchFamily="34" charset="-128"/>
              <a:cs typeface="Calibri"/>
            </a:endParaRPr>
          </a:p>
          <a:p>
            <a:pPr marL="742950" lvl="1" indent="-285750">
              <a:buFont typeface="Wingdings" panose="05000000000000000000" pitchFamily="2" charset="2"/>
              <a:buChar char="ü"/>
            </a:pPr>
            <a:r>
              <a:rPr lang="ja-JP" altLang="en-US" dirty="0">
                <a:latin typeface="Meiryo UI" panose="020B0604030504040204" pitchFamily="34" charset="-128"/>
                <a:ea typeface="Meiryo UI" panose="020B0604030504040204" pitchFamily="34" charset="-128"/>
                <a:cs typeface="Calibri"/>
              </a:rPr>
              <a:t>レストラン候補のリストアップ（値段、立地の調査を含む）</a:t>
            </a:r>
            <a:endParaRPr lang="en-US" altLang="ja-JP" dirty="0">
              <a:latin typeface="Meiryo UI" panose="020B0604030504040204" pitchFamily="34" charset="-128"/>
              <a:ea typeface="Meiryo UI" panose="020B0604030504040204" pitchFamily="34" charset="-128"/>
              <a:cs typeface="Calibri"/>
            </a:endParaRPr>
          </a:p>
          <a:p>
            <a:pPr lvl="1"/>
            <a:r>
              <a:rPr lang="ja-JP" altLang="en-US" dirty="0">
                <a:latin typeface="Meiryo UI" panose="020B0604030504040204" pitchFamily="34" charset="-128"/>
                <a:ea typeface="Meiryo UI" panose="020B0604030504040204" pitchFamily="34" charset="-128"/>
                <a:cs typeface="Calibri"/>
              </a:rPr>
              <a:t>（</a:t>
            </a:r>
            <a:r>
              <a:rPr lang="en-US" altLang="ja-JP" dirty="0">
                <a:latin typeface="Meiryo UI" panose="020B0604030504040204" pitchFamily="34" charset="-128"/>
                <a:ea typeface="Meiryo UI" panose="020B0604030504040204" pitchFamily="34" charset="-128"/>
                <a:cs typeface="Calibri"/>
              </a:rPr>
              <a:t>Critical</a:t>
            </a:r>
            <a:r>
              <a:rPr lang="ja-JP" altLang="en-US" dirty="0">
                <a:latin typeface="Meiryo UI" panose="020B0604030504040204" pitchFamily="34" charset="-128"/>
                <a:ea typeface="Meiryo UI" panose="020B0604030504040204" pitchFamily="34" charset="-128"/>
                <a:cs typeface="Calibri"/>
              </a:rPr>
              <a:t>な点、重要な点）</a:t>
            </a:r>
            <a:endParaRPr lang="en-US" altLang="ja-JP" dirty="0">
              <a:latin typeface="Meiryo UI" panose="020B0604030504040204" pitchFamily="34" charset="-128"/>
              <a:ea typeface="Meiryo UI" panose="020B0604030504040204" pitchFamily="34" charset="-128"/>
              <a:cs typeface="Calibri"/>
            </a:endParaRPr>
          </a:p>
          <a:p>
            <a:pPr marL="742950" lvl="1" indent="-285750">
              <a:buFont typeface="Wingdings" panose="05000000000000000000" pitchFamily="2" charset="2"/>
              <a:buChar char="ü"/>
            </a:pPr>
            <a:r>
              <a:rPr lang="ja-JP" altLang="en-US" dirty="0">
                <a:latin typeface="Meiryo UI" panose="020B0604030504040204" pitchFamily="34" charset="-128"/>
                <a:ea typeface="Meiryo UI" panose="020B0604030504040204" pitchFamily="34" charset="-128"/>
                <a:cs typeface="Calibri"/>
              </a:rPr>
              <a:t>予約（年末金曜日なので、予約が取れないリスク）</a:t>
            </a:r>
            <a:endParaRPr lang="en-US" altLang="ja-JP" dirty="0">
              <a:latin typeface="Meiryo UI" panose="020B0604030504040204" pitchFamily="34" charset="-128"/>
              <a:ea typeface="Meiryo UI" panose="020B0604030504040204" pitchFamily="34" charset="-128"/>
              <a:cs typeface="Calibri"/>
            </a:endParaRPr>
          </a:p>
          <a:p>
            <a:pPr marL="742950" lvl="1" indent="-285750">
              <a:buFont typeface="Wingdings" panose="05000000000000000000" pitchFamily="2" charset="2"/>
              <a:buChar char="ü"/>
            </a:pPr>
            <a:r>
              <a:rPr lang="ja-JP" altLang="en-US" dirty="0">
                <a:latin typeface="Meiryo UI" panose="020B0604030504040204" pitchFamily="34" charset="-128"/>
                <a:ea typeface="Meiryo UI" panose="020B0604030504040204" pitchFamily="34" charset="-128"/>
                <a:cs typeface="Calibri"/>
              </a:rPr>
              <a:t>友人のアレルギーの有無</a:t>
            </a:r>
            <a:endParaRPr lang="en-US" altLang="ja-JP" dirty="0">
              <a:latin typeface="Meiryo UI" panose="020B0604030504040204" pitchFamily="34" charset="-128"/>
              <a:ea typeface="Meiryo UI" panose="020B0604030504040204" pitchFamily="34" charset="-128"/>
              <a:cs typeface="Calibri"/>
            </a:endParaRPr>
          </a:p>
          <a:p>
            <a:pPr marL="742950" lvl="1" indent="-285750">
              <a:buFont typeface="Wingdings" panose="05000000000000000000" pitchFamily="2" charset="2"/>
              <a:buChar char="ü"/>
            </a:pPr>
            <a:r>
              <a:rPr lang="ja-JP" altLang="en-US" dirty="0">
                <a:latin typeface="Meiryo UI" panose="020B0604030504040204" pitchFamily="34" charset="-128"/>
                <a:ea typeface="Meiryo UI" panose="020B0604030504040204" pitchFamily="34" charset="-128"/>
                <a:cs typeface="Calibri"/>
              </a:rPr>
              <a:t>友人の好み（好き嫌い）</a:t>
            </a:r>
            <a:endParaRPr lang="en-US" altLang="ja-JP" dirty="0">
              <a:latin typeface="Meiryo UI" panose="020B0604030504040204" pitchFamily="34" charset="-128"/>
              <a:ea typeface="Meiryo UI" panose="020B0604030504040204" pitchFamily="34" charset="-128"/>
              <a:cs typeface="Calibri"/>
            </a:endParaRPr>
          </a:p>
          <a:p>
            <a:pPr marL="742950" lvl="1" indent="-285750">
              <a:buFont typeface="Wingdings" panose="05000000000000000000" pitchFamily="2" charset="2"/>
              <a:buChar char="ü"/>
            </a:pPr>
            <a:r>
              <a:rPr lang="ja-JP" altLang="en-US" dirty="0">
                <a:latin typeface="Meiryo UI" panose="020B0604030504040204" pitchFamily="34" charset="-128"/>
                <a:ea typeface="Meiryo UI" panose="020B0604030504040204" pitchFamily="34" charset="-128"/>
                <a:cs typeface="Calibri"/>
              </a:rPr>
              <a:t>帰宅時間（電車の最終時間）</a:t>
            </a:r>
            <a:endParaRPr lang="en-US" altLang="ja-JP" dirty="0">
              <a:latin typeface="Meiryo UI" panose="020B0604030504040204" pitchFamily="34" charset="-128"/>
              <a:ea typeface="Meiryo UI" panose="020B0604030504040204" pitchFamily="34" charset="-128"/>
              <a:cs typeface="Calibri"/>
            </a:endParaRPr>
          </a:p>
          <a:p>
            <a:pPr marL="742950" lvl="1" indent="-285750">
              <a:buFont typeface="Wingdings" panose="05000000000000000000" pitchFamily="2" charset="2"/>
              <a:buChar char="ü"/>
            </a:pPr>
            <a:r>
              <a:rPr lang="ja-JP" altLang="en-US" dirty="0">
                <a:latin typeface="Meiryo UI" panose="020B0604030504040204" pitchFamily="34" charset="-128"/>
                <a:ea typeface="Meiryo UI" panose="020B0604030504040204" pitchFamily="34" charset="-128"/>
                <a:cs typeface="Calibri"/>
              </a:rPr>
              <a:t>予算</a:t>
            </a:r>
            <a:endParaRPr lang="en-US" altLang="ja-JP" dirty="0">
              <a:latin typeface="Meiryo UI" panose="020B0604030504040204" pitchFamily="34" charset="-128"/>
              <a:ea typeface="Meiryo UI" panose="020B0604030504040204" pitchFamily="34" charset="-128"/>
              <a:cs typeface="Calibri"/>
            </a:endParaRPr>
          </a:p>
          <a:p>
            <a:pPr marL="285750" indent="-285750">
              <a:buFont typeface="Arial" panose="020B0604020202020204" pitchFamily="34" charset="0"/>
              <a:buChar char="•"/>
            </a:pPr>
            <a:endParaRPr lang="en-US" altLang="ja-JP" dirty="0">
              <a:latin typeface="Meiryo UI" panose="020B0604030504040204" pitchFamily="34" charset="-128"/>
              <a:ea typeface="Meiryo UI" panose="020B0604030504040204" pitchFamily="34" charset="-128"/>
              <a:cs typeface="Calibri"/>
            </a:endParaRPr>
          </a:p>
        </p:txBody>
      </p:sp>
      <p:sp>
        <p:nvSpPr>
          <p:cNvPr id="3" name="テキスト ボックス 2">
            <a:extLst>
              <a:ext uri="{FF2B5EF4-FFF2-40B4-BE49-F238E27FC236}">
                <a16:creationId xmlns:a16="http://schemas.microsoft.com/office/drawing/2014/main" id="{6DE96BA1-BA4D-DB64-2206-5B27F9AA7A78}"/>
              </a:ext>
            </a:extLst>
          </p:cNvPr>
          <p:cNvSpPr txBox="1"/>
          <p:nvPr/>
        </p:nvSpPr>
        <p:spPr>
          <a:xfrm>
            <a:off x="6902402" y="2072740"/>
            <a:ext cx="5155783" cy="5109091"/>
          </a:xfrm>
          <a:prstGeom prst="rect">
            <a:avLst/>
          </a:prstGeom>
          <a:noFill/>
        </p:spPr>
        <p:txBody>
          <a:bodyPr wrap="square">
            <a:spAutoFit/>
          </a:bodyPr>
          <a:lstStyle/>
          <a:p>
            <a:pPr marL="342900" indent="-342900">
              <a:buFont typeface="+mj-lt"/>
              <a:buAutoNum type="arabicPeriod" startAt="3"/>
            </a:pPr>
            <a:r>
              <a:rPr lang="ja-JP" altLang="en-US" dirty="0">
                <a:latin typeface="Meiryo UI" panose="020B0604030504040204" pitchFamily="34" charset="-128"/>
                <a:ea typeface="Meiryo UI" panose="020B0604030504040204" pitchFamily="34" charset="-128"/>
                <a:cs typeface="Calibri"/>
              </a:rPr>
              <a:t>達成したい質に対して取りうるプロセスと</a:t>
            </a:r>
            <a:r>
              <a:rPr lang="en-US" altLang="ja-JP" dirty="0">
                <a:latin typeface="Meiryo UI" panose="020B0604030504040204" pitchFamily="34" charset="-128"/>
                <a:ea typeface="Meiryo UI" panose="020B0604030504040204" pitchFamily="34" charset="-128"/>
                <a:cs typeface="Calibri"/>
              </a:rPr>
              <a:t>Critical</a:t>
            </a:r>
            <a:r>
              <a:rPr lang="ja-JP" altLang="en-US" dirty="0">
                <a:latin typeface="Meiryo UI" panose="020B0604030504040204" pitchFamily="34" charset="-128"/>
                <a:ea typeface="Meiryo UI" panose="020B0604030504040204" pitchFamily="34" charset="-128"/>
                <a:cs typeface="Calibri"/>
              </a:rPr>
              <a:t>となる要因（</a:t>
            </a:r>
            <a:r>
              <a:rPr lang="en-US" altLang="ja-JP" dirty="0">
                <a:latin typeface="Meiryo UI" panose="020B0604030504040204" pitchFamily="34" charset="-128"/>
                <a:ea typeface="Meiryo UI" panose="020B0604030504040204" pitchFamily="34" charset="-128"/>
              </a:rPr>
              <a:t>CTQ</a:t>
            </a:r>
            <a:r>
              <a:rPr lang="ja-JP" altLang="en-US" dirty="0">
                <a:latin typeface="Meiryo UI" panose="020B0604030504040204" pitchFamily="34" charset="-128"/>
                <a:ea typeface="Meiryo UI" panose="020B0604030504040204" pitchFamily="34" charset="-128"/>
              </a:rPr>
              <a:t>要因：ゆっくりと友人との食事を楽しむことを成功させるカギ</a:t>
            </a:r>
            <a:r>
              <a:rPr lang="ja-JP" altLang="en-US" dirty="0">
                <a:latin typeface="Meiryo UI" panose="020B0604030504040204" pitchFamily="34" charset="-128"/>
                <a:ea typeface="Meiryo UI" panose="020B0604030504040204" pitchFamily="34" charset="-128"/>
                <a:cs typeface="Calibri"/>
              </a:rPr>
              <a:t>）の特定</a:t>
            </a:r>
            <a:endParaRPr lang="en-US" altLang="ja-JP" dirty="0">
              <a:latin typeface="Meiryo UI" panose="020B0604030504040204" pitchFamily="34" charset="-128"/>
              <a:ea typeface="Meiryo UI" panose="020B0604030504040204" pitchFamily="34" charset="-128"/>
              <a:cs typeface="Calibri"/>
            </a:endParaRPr>
          </a:p>
          <a:p>
            <a:r>
              <a:rPr lang="en-US" altLang="ja-JP" dirty="0">
                <a:latin typeface="Meiryo UI" panose="020B0604030504040204" pitchFamily="34" charset="-128"/>
                <a:ea typeface="Meiryo UI" panose="020B0604030504040204" pitchFamily="34" charset="-128"/>
                <a:cs typeface="Calibri"/>
              </a:rPr>
              <a:t>【CTQ</a:t>
            </a:r>
            <a:r>
              <a:rPr lang="ja-JP" altLang="en-US" dirty="0">
                <a:latin typeface="Meiryo UI" panose="020B0604030504040204" pitchFamily="34" charset="-128"/>
                <a:ea typeface="Meiryo UI" panose="020B0604030504040204" pitchFamily="34" charset="-128"/>
                <a:cs typeface="Calibri"/>
              </a:rPr>
              <a:t>要因</a:t>
            </a:r>
            <a:r>
              <a:rPr lang="en-US" altLang="ja-JP" dirty="0">
                <a:latin typeface="Meiryo UI" panose="020B0604030504040204" pitchFamily="34" charset="-128"/>
                <a:ea typeface="Meiryo UI" panose="020B0604030504040204" pitchFamily="34" charset="-128"/>
                <a:cs typeface="Calibri"/>
              </a:rPr>
              <a:t>】</a:t>
            </a:r>
          </a:p>
          <a:p>
            <a:pPr marL="285750" indent="-285750">
              <a:buFont typeface="Wingdings" panose="05000000000000000000" pitchFamily="2" charset="2"/>
              <a:buChar char="ü"/>
            </a:pPr>
            <a:r>
              <a:rPr lang="ja-JP" altLang="en-US" sz="1800" dirty="0">
                <a:effectLst/>
                <a:latin typeface="Meiryo UI" panose="020B0604030504040204" pitchFamily="34" charset="-128"/>
                <a:ea typeface="Meiryo UI" panose="020B0604030504040204" pitchFamily="34" charset="-128"/>
              </a:rPr>
              <a:t>落ち着いて話ができる環境があるか</a:t>
            </a:r>
            <a:endParaRPr lang="en-US" altLang="ja-JP" sz="1800" dirty="0">
              <a:effectLst/>
              <a:latin typeface="Meiryo UI" panose="020B0604030504040204" pitchFamily="34" charset="-128"/>
              <a:ea typeface="Meiryo UI" panose="020B0604030504040204" pitchFamily="34" charset="-128"/>
            </a:endParaRPr>
          </a:p>
          <a:p>
            <a:r>
              <a:rPr lang="ja-JP" altLang="en-US" dirty="0">
                <a:latin typeface="Meiryo UI" panose="020B0604030504040204" pitchFamily="34" charset="-128"/>
                <a:ea typeface="Meiryo UI" panose="020B0604030504040204" pitchFamily="34" charset="-128"/>
              </a:rPr>
              <a:t>（静かであること、隣と適切な距離がある）</a:t>
            </a:r>
            <a:endParaRPr lang="en-US" altLang="ja-JP" sz="1800" dirty="0">
              <a:effectLst/>
              <a:latin typeface="Meiryo UI" panose="020B0604030504040204" pitchFamily="34" charset="-128"/>
              <a:ea typeface="Meiryo UI" panose="020B0604030504040204" pitchFamily="34" charset="-128"/>
            </a:endParaRPr>
          </a:p>
          <a:p>
            <a:pPr marL="285750" indent="-285750">
              <a:buFont typeface="Wingdings" panose="05000000000000000000" pitchFamily="2" charset="2"/>
              <a:buChar char="ü"/>
            </a:pPr>
            <a:r>
              <a:rPr lang="ja-JP" altLang="en-US" sz="1800" dirty="0">
                <a:effectLst/>
                <a:latin typeface="Meiryo UI" panose="020B0604030504040204" pitchFamily="34" charset="-128"/>
                <a:ea typeface="Meiryo UI" panose="020B0604030504040204" pitchFamily="34" charset="-128"/>
              </a:rPr>
              <a:t>料理・サービスへの期待値</a:t>
            </a:r>
            <a:endParaRPr lang="en-US" altLang="ja-JP" sz="1800" dirty="0">
              <a:effectLst/>
              <a:latin typeface="Meiryo UI" panose="020B0604030504040204" pitchFamily="34" charset="-128"/>
              <a:ea typeface="Meiryo UI" panose="020B0604030504040204" pitchFamily="34" charset="-128"/>
            </a:endParaRPr>
          </a:p>
          <a:p>
            <a:r>
              <a:rPr lang="ja-JP" altLang="en-US" dirty="0">
                <a:latin typeface="Meiryo UI" panose="020B0604030504040204" pitchFamily="34" charset="-128"/>
                <a:ea typeface="Meiryo UI" panose="020B0604030504040204" pitchFamily="34" charset="-128"/>
              </a:rPr>
              <a:t>（アレルギーがない、友人の好みに合う）</a:t>
            </a:r>
            <a:endParaRPr lang="en-US" altLang="ja-JP" dirty="0">
              <a:latin typeface="Meiryo UI" panose="020B0604030504040204" pitchFamily="34" charset="-128"/>
              <a:ea typeface="Meiryo UI" panose="020B0604030504040204" pitchFamily="34" charset="-128"/>
            </a:endParaRPr>
          </a:p>
          <a:p>
            <a:pPr marL="285750" indent="-285750">
              <a:buFont typeface="Wingdings" panose="05000000000000000000" pitchFamily="2" charset="2"/>
              <a:buChar char="ü"/>
            </a:pPr>
            <a:r>
              <a:rPr lang="ja-JP" altLang="en-US" dirty="0">
                <a:latin typeface="Meiryo UI" panose="020B0604030504040204" pitchFamily="34" charset="-128"/>
                <a:ea typeface="Meiryo UI" panose="020B0604030504040204" pitchFamily="34" charset="-128"/>
              </a:rPr>
              <a:t>予約が取れること</a:t>
            </a:r>
            <a:endParaRPr lang="en-US" altLang="ja-JP" dirty="0">
              <a:latin typeface="Meiryo UI" panose="020B0604030504040204" pitchFamily="34" charset="-128"/>
              <a:ea typeface="Meiryo UI" panose="020B0604030504040204" pitchFamily="34" charset="-128"/>
            </a:endParaRPr>
          </a:p>
          <a:p>
            <a:r>
              <a:rPr lang="ja-JP" altLang="en-US" dirty="0">
                <a:latin typeface="Meiryo UI" panose="020B0604030504040204" pitchFamily="34" charset="-128"/>
                <a:ea typeface="Meiryo UI" panose="020B0604030504040204" pitchFamily="34" charset="-128"/>
              </a:rPr>
              <a:t>（年末の金曜日で繁忙期）</a:t>
            </a:r>
            <a:endParaRPr lang="en-US" altLang="ja-JP" dirty="0">
              <a:latin typeface="Meiryo UI" panose="020B0604030504040204" pitchFamily="34" charset="-128"/>
              <a:ea typeface="Meiryo UI" panose="020B0604030504040204" pitchFamily="34" charset="-128"/>
            </a:endParaRPr>
          </a:p>
          <a:p>
            <a:r>
              <a:rPr lang="en-US" altLang="ja-JP" dirty="0">
                <a:latin typeface="Meiryo UI" panose="020B0604030504040204" pitchFamily="34" charset="-128"/>
                <a:ea typeface="Meiryo UI" panose="020B0604030504040204" pitchFamily="34" charset="-128"/>
              </a:rPr>
              <a:t>【Critical</a:t>
            </a:r>
            <a:r>
              <a:rPr lang="ja-JP" altLang="en-US" dirty="0">
                <a:latin typeface="Meiryo UI" panose="020B0604030504040204" pitchFamily="34" charset="-128"/>
                <a:ea typeface="Meiryo UI" panose="020B0604030504040204" pitchFamily="34" charset="-128"/>
              </a:rPr>
              <a:t>ではないが重要と考えられる点</a:t>
            </a:r>
            <a:r>
              <a:rPr lang="en-US" altLang="ja-JP" dirty="0">
                <a:latin typeface="Meiryo UI" panose="020B0604030504040204" pitchFamily="34" charset="-128"/>
                <a:ea typeface="Meiryo UI" panose="020B0604030504040204" pitchFamily="34" charset="-128"/>
              </a:rPr>
              <a:t>】</a:t>
            </a:r>
          </a:p>
          <a:p>
            <a:pPr marL="285750" indent="-285750">
              <a:buFont typeface="Wingdings" panose="05000000000000000000" pitchFamily="2" charset="2"/>
              <a:buChar char="ü"/>
            </a:pPr>
            <a:r>
              <a:rPr lang="ja-JP" altLang="en-US" dirty="0">
                <a:latin typeface="Meiryo UI" panose="020B0604030504040204" pitchFamily="34" charset="-128"/>
                <a:ea typeface="Meiryo UI" panose="020B0604030504040204" pitchFamily="34" charset="-128"/>
              </a:rPr>
              <a:t>予算内で「豪華な」を満たすこと</a:t>
            </a:r>
            <a:endParaRPr lang="en-US" altLang="ja-JP" dirty="0">
              <a:latin typeface="Meiryo UI" panose="020B0604030504040204" pitchFamily="34" charset="-128"/>
              <a:ea typeface="Meiryo UI" panose="020B0604030504040204" pitchFamily="34" charset="-128"/>
            </a:endParaRPr>
          </a:p>
          <a:p>
            <a:r>
              <a:rPr lang="ja-JP" altLang="en-US" dirty="0">
                <a:latin typeface="Meiryo UI" panose="020B0604030504040204" pitchFamily="34" charset="-128"/>
                <a:ea typeface="Meiryo UI" panose="020B0604030504040204" pitchFamily="34" charset="-128"/>
              </a:rPr>
              <a:t>（高すぎない、安っぽくない）</a:t>
            </a:r>
            <a:endParaRPr lang="en-US" altLang="ja-JP" dirty="0">
              <a:latin typeface="Meiryo UI" panose="020B0604030504040204" pitchFamily="34" charset="-128"/>
              <a:ea typeface="Meiryo UI" panose="020B0604030504040204" pitchFamily="34" charset="-128"/>
            </a:endParaRPr>
          </a:p>
          <a:p>
            <a:pPr marL="285750" indent="-285750">
              <a:buFont typeface="Wingdings" panose="05000000000000000000" pitchFamily="2" charset="2"/>
              <a:buChar char="ü"/>
            </a:pPr>
            <a:r>
              <a:rPr lang="ja-JP" altLang="en-US" dirty="0">
                <a:latin typeface="Meiryo UI" panose="020B0604030504040204" pitchFamily="34" charset="-128"/>
                <a:ea typeface="Meiryo UI" panose="020B0604030504040204" pitchFamily="34" charset="-128"/>
              </a:rPr>
              <a:t>時間的制約の確認</a:t>
            </a:r>
            <a:endParaRPr lang="en-US" altLang="ja-JP" dirty="0">
              <a:latin typeface="Meiryo UI" panose="020B0604030504040204" pitchFamily="34" charset="-128"/>
              <a:ea typeface="Meiryo UI" panose="020B0604030504040204" pitchFamily="34" charset="-128"/>
            </a:endParaRPr>
          </a:p>
          <a:p>
            <a:r>
              <a:rPr lang="ja-JP" altLang="en-US" dirty="0">
                <a:latin typeface="Meiryo UI" panose="020B0604030504040204" pitchFamily="34" charset="-128"/>
                <a:ea typeface="Meiryo UI" panose="020B0604030504040204" pitchFamily="34" charset="-128"/>
              </a:rPr>
              <a:t>（家に帰るか、次に用事があるか）</a:t>
            </a:r>
            <a:endParaRPr lang="en-US" altLang="ja-JP" dirty="0">
              <a:latin typeface="Meiryo UI" panose="020B0604030504040204" pitchFamily="34" charset="-128"/>
              <a:ea typeface="Meiryo UI" panose="020B0604030504040204" pitchFamily="34" charset="-128"/>
            </a:endParaRPr>
          </a:p>
          <a:p>
            <a:pPr marL="285750" indent="-285750">
              <a:buFont typeface="Wingdings" panose="05000000000000000000" pitchFamily="2" charset="2"/>
              <a:buChar char="ü"/>
            </a:pPr>
            <a:endParaRPr lang="ja-JP" altLang="en-US" sz="2000" dirty="0">
              <a:latin typeface="Arial" panose="020B0604020202020204" pitchFamily="34" charset="0"/>
            </a:endParaRPr>
          </a:p>
          <a:p>
            <a:pPr marL="285750" indent="-285750">
              <a:buFont typeface="Wingdings" panose="05000000000000000000" pitchFamily="2" charset="2"/>
              <a:buChar char="ü"/>
            </a:pPr>
            <a:endParaRPr lang="en-US" altLang="ja-JP" dirty="0">
              <a:latin typeface="Meiryo UI" panose="020B0604030504040204" pitchFamily="34" charset="-128"/>
              <a:ea typeface="Meiryo UI" panose="020B0604030504040204" pitchFamily="34" charset="-128"/>
            </a:endParaRPr>
          </a:p>
          <a:p>
            <a:endParaRPr lang="en-US" altLang="ja-JP" sz="1800" dirty="0">
              <a:effectLst/>
              <a:latin typeface="Meiryo UI" panose="020B0604030504040204" pitchFamily="34" charset="-128"/>
              <a:ea typeface="Meiryo UI" panose="020B0604030504040204" pitchFamily="34" charset="-128"/>
            </a:endParaRPr>
          </a:p>
        </p:txBody>
      </p:sp>
      <p:sp>
        <p:nvSpPr>
          <p:cNvPr id="2" name="矢印: 右 1">
            <a:extLst>
              <a:ext uri="{FF2B5EF4-FFF2-40B4-BE49-F238E27FC236}">
                <a16:creationId xmlns:a16="http://schemas.microsoft.com/office/drawing/2014/main" id="{748B6C5F-12BD-D14F-FD14-17F84DA1197D}"/>
              </a:ext>
            </a:extLst>
          </p:cNvPr>
          <p:cNvSpPr/>
          <p:nvPr/>
        </p:nvSpPr>
        <p:spPr>
          <a:xfrm>
            <a:off x="5820734" y="3545125"/>
            <a:ext cx="751516" cy="4286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吹き出し: 角を丸めた四角形 5">
            <a:extLst>
              <a:ext uri="{FF2B5EF4-FFF2-40B4-BE49-F238E27FC236}">
                <a16:creationId xmlns:a16="http://schemas.microsoft.com/office/drawing/2014/main" id="{2F76CC48-FFF2-F57C-A786-92B1AED5456E}"/>
              </a:ext>
            </a:extLst>
          </p:cNvPr>
          <p:cNvSpPr/>
          <p:nvPr/>
        </p:nvSpPr>
        <p:spPr>
          <a:xfrm>
            <a:off x="4936272" y="4745160"/>
            <a:ext cx="1696931" cy="602844"/>
          </a:xfrm>
          <a:prstGeom prst="wedgeRoundRectCallout">
            <a:avLst>
              <a:gd name="adj1" fmla="val 16450"/>
              <a:gd name="adj2" fmla="val -18041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ICH E6 (R3)</a:t>
            </a:r>
            <a:r>
              <a:rPr kumimoji="1" lang="ja-JP" altLang="en-US" sz="1600" dirty="0"/>
              <a:t>の概念で考えると</a:t>
            </a:r>
          </a:p>
        </p:txBody>
      </p:sp>
      <p:sp>
        <p:nvSpPr>
          <p:cNvPr id="8" name="吹き出し: 角を丸めた四角形 7">
            <a:extLst>
              <a:ext uri="{FF2B5EF4-FFF2-40B4-BE49-F238E27FC236}">
                <a16:creationId xmlns:a16="http://schemas.microsoft.com/office/drawing/2014/main" id="{1466D345-2952-59BD-ABDF-0C4288637D3C}"/>
              </a:ext>
            </a:extLst>
          </p:cNvPr>
          <p:cNvSpPr/>
          <p:nvPr/>
        </p:nvSpPr>
        <p:spPr>
          <a:xfrm>
            <a:off x="1940633" y="6119414"/>
            <a:ext cx="4848125" cy="602844"/>
          </a:xfrm>
          <a:prstGeom prst="wedgeRoundRectCallout">
            <a:avLst>
              <a:gd name="adj1" fmla="val -37650"/>
              <a:gd name="adj2" fmla="val -10647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dirty="0"/>
              <a:t>頭の中で、</a:t>
            </a:r>
            <a:r>
              <a:rPr kumimoji="1" lang="en-US" altLang="ja-JP" sz="1600" dirty="0"/>
              <a:t>Critical</a:t>
            </a:r>
            <a:r>
              <a:rPr kumimoji="1" lang="ja-JP" altLang="en-US" sz="1600" dirty="0"/>
              <a:t>になりうる点、重要な点を考慮して、何が大事か</a:t>
            </a:r>
            <a:r>
              <a:rPr lang="ja-JP" altLang="en-US" sz="1600" dirty="0"/>
              <a:t>優先順位をつけている</a:t>
            </a:r>
            <a:endParaRPr kumimoji="1" lang="ja-JP" altLang="en-US" sz="1600" dirty="0"/>
          </a:p>
        </p:txBody>
      </p:sp>
      <p:sp>
        <p:nvSpPr>
          <p:cNvPr id="9" name="スライド番号プレースホルダー 2">
            <a:extLst>
              <a:ext uri="{FF2B5EF4-FFF2-40B4-BE49-F238E27FC236}">
                <a16:creationId xmlns:a16="http://schemas.microsoft.com/office/drawing/2014/main" id="{5E26804C-3FB0-3835-BBCA-82492CE569FC}"/>
              </a:ext>
            </a:extLst>
          </p:cNvPr>
          <p:cNvSpPr>
            <a:spLocks noGrp="1"/>
          </p:cNvSpPr>
          <p:nvPr>
            <p:ph type="sldNum" sz="quarter" idx="10"/>
          </p:nvPr>
        </p:nvSpPr>
        <p:spPr>
          <a:xfrm>
            <a:off x="9072033" y="6519864"/>
            <a:ext cx="2844800" cy="365125"/>
          </a:xfrm>
        </p:spPr>
        <p:txBody>
          <a:bodyPr/>
          <a:lstStyle/>
          <a:p>
            <a:pPr>
              <a:defRPr/>
            </a:pPr>
            <a:fld id="{7F1BDF60-FC1B-4281-ABB0-1016719EF97C}" type="slidenum">
              <a:rPr lang="en-US" altLang="ja-JP" smtClean="0"/>
              <a:pPr>
                <a:defRPr/>
              </a:pPr>
              <a:t>3</a:t>
            </a:fld>
            <a:endParaRPr lang="ja-JP" altLang="en-US"/>
          </a:p>
        </p:txBody>
      </p:sp>
      <p:pic>
        <p:nvPicPr>
          <p:cNvPr id="7" name="動画2_SL3">
            <a:hlinkClick r:id="" action="ppaction://media"/>
            <a:extLst>
              <a:ext uri="{FF2B5EF4-FFF2-40B4-BE49-F238E27FC236}">
                <a16:creationId xmlns:a16="http://schemas.microsoft.com/office/drawing/2014/main" id="{4EDD8D6D-3A1A-3204-BA84-6D5DCC04E5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3975" y="6121400"/>
            <a:ext cx="406400" cy="406400"/>
          </a:xfrm>
          <a:prstGeom prst="rect">
            <a:avLst/>
          </a:prstGeom>
        </p:spPr>
      </p:pic>
    </p:spTree>
    <p:extLst>
      <p:ext uri="{BB962C8B-B14F-4D97-AF65-F5344CB8AC3E}">
        <p14:creationId xmlns:p14="http://schemas.microsoft.com/office/powerpoint/2010/main" val="16054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3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16357-6910-CADF-33E1-5C504C0FEFA5}"/>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E4B317F0-70BB-6F79-65A6-A7C821D746A8}"/>
              </a:ext>
            </a:extLst>
          </p:cNvPr>
          <p:cNvSpPr txBox="1">
            <a:spLocks/>
          </p:cNvSpPr>
          <p:nvPr/>
        </p:nvSpPr>
        <p:spPr>
          <a:xfrm>
            <a:off x="869732" y="633540"/>
            <a:ext cx="10515600" cy="743107"/>
          </a:xfrm>
          <a:prstGeom prst="rect">
            <a:avLst/>
          </a:prstGeom>
        </p:spPr>
        <p:txBody>
          <a:bodyPr>
            <a:norm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3600" dirty="0">
                <a:latin typeface="Meiryo UI" panose="020B0604030504040204" pitchFamily="34" charset="-128"/>
                <a:ea typeface="Meiryo UI" panose="020B0604030504040204" pitchFamily="34" charset="-128"/>
                <a:cs typeface="Calibri"/>
              </a:rPr>
              <a:t>レストランの選定を事例として（</a:t>
            </a:r>
            <a:r>
              <a:rPr lang="en-US" altLang="ja-JP" sz="3600" dirty="0">
                <a:latin typeface="Meiryo UI" panose="020B0604030504040204" pitchFamily="34" charset="-128"/>
                <a:ea typeface="Meiryo UI" panose="020B0604030504040204" pitchFamily="34" charset="-128"/>
                <a:cs typeface="Calibri"/>
              </a:rPr>
              <a:t>3</a:t>
            </a:r>
            <a:r>
              <a:rPr lang="ja-JP" altLang="en-US" sz="3600" dirty="0">
                <a:latin typeface="Meiryo UI" panose="020B0604030504040204" pitchFamily="34" charset="-128"/>
                <a:ea typeface="Meiryo UI" panose="020B0604030504040204" pitchFamily="34" charset="-128"/>
                <a:cs typeface="Calibri"/>
              </a:rPr>
              <a:t>）</a:t>
            </a:r>
            <a:endParaRPr lang="en-US" altLang="ja-JP" sz="3600" dirty="0">
              <a:latin typeface="Meiryo UI" panose="020B0604030504040204" pitchFamily="34" charset="-128"/>
              <a:ea typeface="Meiryo UI" panose="020B0604030504040204" pitchFamily="34" charset="-128"/>
              <a:cs typeface="Calibri"/>
            </a:endParaRPr>
          </a:p>
        </p:txBody>
      </p:sp>
      <p:sp>
        <p:nvSpPr>
          <p:cNvPr id="5" name="テキスト ボックス 4">
            <a:extLst>
              <a:ext uri="{FF2B5EF4-FFF2-40B4-BE49-F238E27FC236}">
                <a16:creationId xmlns:a16="http://schemas.microsoft.com/office/drawing/2014/main" id="{74051FE9-F8E3-14AF-0B49-3C19A71BC40C}"/>
              </a:ext>
            </a:extLst>
          </p:cNvPr>
          <p:cNvSpPr txBox="1"/>
          <p:nvPr/>
        </p:nvSpPr>
        <p:spPr>
          <a:xfrm>
            <a:off x="463459" y="1770337"/>
            <a:ext cx="10366817"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dirty="0">
                <a:highlight>
                  <a:srgbClr val="FFFF00"/>
                </a:highlight>
                <a:latin typeface="Meiryo UI" panose="020B0604030504040204" pitchFamily="34" charset="-128"/>
                <a:ea typeface="Meiryo UI" panose="020B0604030504040204" pitchFamily="34" charset="-128"/>
                <a:cs typeface="Calibri"/>
              </a:rPr>
              <a:t>達成したい質：</a:t>
            </a:r>
            <a:r>
              <a:rPr lang="ja-JP" altLang="en-US" dirty="0">
                <a:solidFill>
                  <a:srgbClr val="FF0000"/>
                </a:solidFill>
                <a:highlight>
                  <a:srgbClr val="FFFF00"/>
                </a:highlight>
                <a:latin typeface="Meiryo UI" panose="020B0604030504040204" pitchFamily="34" charset="-128"/>
                <a:ea typeface="Meiryo UI" panose="020B0604030504040204" pitchFamily="34" charset="-128"/>
                <a:cs typeface="Calibri"/>
              </a:rPr>
              <a:t>高級な和食</a:t>
            </a:r>
            <a:r>
              <a:rPr lang="ja-JP" altLang="en-US" dirty="0">
                <a:highlight>
                  <a:srgbClr val="FFFF00"/>
                </a:highlight>
                <a:latin typeface="Meiryo UI" panose="020B0604030504040204" pitchFamily="34" charset="-128"/>
                <a:ea typeface="Meiryo UI" panose="020B0604030504040204" pitchFamily="34" charset="-128"/>
                <a:cs typeface="Calibri"/>
              </a:rPr>
              <a:t>レストランで</a:t>
            </a:r>
            <a:r>
              <a:rPr lang="ja-JP" altLang="en-US" dirty="0">
                <a:solidFill>
                  <a:srgbClr val="FF0000"/>
                </a:solidFill>
                <a:highlight>
                  <a:srgbClr val="FFFF00"/>
                </a:highlight>
                <a:latin typeface="Meiryo UI" panose="020B0604030504040204" pitchFamily="34" charset="-128"/>
                <a:ea typeface="Meiryo UI" panose="020B0604030504040204" pitchFamily="34" charset="-128"/>
                <a:cs typeface="Calibri"/>
              </a:rPr>
              <a:t>ゆっくり</a:t>
            </a:r>
            <a:r>
              <a:rPr lang="ja-JP" altLang="en-US" dirty="0">
                <a:highlight>
                  <a:srgbClr val="FFFF00"/>
                </a:highlight>
                <a:latin typeface="Meiryo UI" panose="020B0604030504040204" pitchFamily="34" charset="-128"/>
                <a:ea typeface="Meiryo UI" panose="020B0604030504040204" pitchFamily="34" charset="-128"/>
                <a:cs typeface="Calibri"/>
              </a:rPr>
              <a:t>と食事しながら</a:t>
            </a:r>
            <a:endParaRPr lang="en-US" altLang="ja-JP" dirty="0">
              <a:highlight>
                <a:srgbClr val="FFFF00"/>
              </a:highlight>
              <a:latin typeface="Meiryo UI" panose="020B0604030504040204" pitchFamily="34" charset="-128"/>
              <a:ea typeface="Meiryo UI" panose="020B0604030504040204" pitchFamily="34" charset="-128"/>
              <a:cs typeface="Calibri"/>
            </a:endParaRPr>
          </a:p>
          <a:p>
            <a:r>
              <a:rPr lang="ja-JP" altLang="en-US" dirty="0">
                <a:highlight>
                  <a:srgbClr val="FFFF00"/>
                </a:highlight>
                <a:latin typeface="Meiryo UI" panose="020B0604030504040204" pitchFamily="34" charset="-128"/>
                <a:ea typeface="Meiryo UI" panose="020B0604030504040204" pitchFamily="34" charset="-128"/>
                <a:cs typeface="Calibri"/>
              </a:rPr>
              <a:t>楽しみたい</a:t>
            </a:r>
            <a:endParaRPr lang="en-US" altLang="ja-JP" dirty="0">
              <a:highlight>
                <a:srgbClr val="FFFF00"/>
              </a:highlight>
              <a:latin typeface="Meiryo UI" panose="020B0604030504040204" pitchFamily="34" charset="-128"/>
              <a:ea typeface="Meiryo UI" panose="020B0604030504040204" pitchFamily="34" charset="-128"/>
              <a:cs typeface="Calibri"/>
            </a:endParaRPr>
          </a:p>
          <a:p>
            <a:pPr marL="342900" indent="-342900">
              <a:buFont typeface="+mj-lt"/>
              <a:buAutoNum type="arabicPeriod" startAt="4"/>
            </a:pPr>
            <a:r>
              <a:rPr lang="en-US" altLang="ja-JP" dirty="0">
                <a:latin typeface="Meiryo UI" panose="020B0604030504040204" pitchFamily="34" charset="-128"/>
                <a:ea typeface="Meiryo UI" panose="020B0604030504040204" pitchFamily="34" charset="-128"/>
                <a:cs typeface="Calibri"/>
              </a:rPr>
              <a:t>Critical</a:t>
            </a:r>
            <a:r>
              <a:rPr lang="ja-JP" altLang="en-US" dirty="0">
                <a:latin typeface="Meiryo UI" panose="020B0604030504040204" pitchFamily="34" charset="-128"/>
                <a:ea typeface="Meiryo UI" panose="020B0604030504040204" pitchFamily="34" charset="-128"/>
                <a:cs typeface="Calibri"/>
              </a:rPr>
              <a:t>な点に関連したリスクの特定とその評価</a:t>
            </a:r>
            <a:endParaRPr lang="en-US" altLang="ja-JP" dirty="0">
              <a:latin typeface="Meiryo UI" panose="020B0604030504040204" pitchFamily="34" charset="-128"/>
              <a:ea typeface="Meiryo UI" panose="020B0604030504040204" pitchFamily="34" charset="-128"/>
              <a:cs typeface="Calibri"/>
            </a:endParaRPr>
          </a:p>
          <a:p>
            <a:pPr lvl="1"/>
            <a:r>
              <a:rPr lang="ja-JP" altLang="en-US" dirty="0">
                <a:latin typeface="Meiryo UI" panose="020B0604030504040204" pitchFamily="34" charset="-128"/>
                <a:ea typeface="Meiryo UI" panose="020B0604030504040204" pitchFamily="34" charset="-128"/>
                <a:cs typeface="Calibri"/>
              </a:rPr>
              <a:t>（</a:t>
            </a:r>
            <a:r>
              <a:rPr lang="en-US" altLang="ja-JP" dirty="0">
                <a:latin typeface="Meiryo UI" panose="020B0604030504040204" pitchFamily="34" charset="-128"/>
                <a:ea typeface="Meiryo UI" panose="020B0604030504040204" pitchFamily="34" charset="-128"/>
                <a:cs typeface="Calibri"/>
              </a:rPr>
              <a:t>CTQ</a:t>
            </a:r>
            <a:r>
              <a:rPr lang="ja-JP" altLang="en-US" dirty="0">
                <a:latin typeface="Meiryo UI" panose="020B0604030504040204" pitchFamily="34" charset="-128"/>
                <a:ea typeface="Meiryo UI" panose="020B0604030504040204" pitchFamily="34" charset="-128"/>
                <a:cs typeface="Calibri"/>
              </a:rPr>
              <a:t>要因）</a:t>
            </a:r>
            <a:endParaRPr lang="en-US" altLang="ja-JP" dirty="0">
              <a:latin typeface="Meiryo UI" panose="020B0604030504040204" pitchFamily="34" charset="-128"/>
              <a:ea typeface="Meiryo UI" panose="020B0604030504040204" pitchFamily="34" charset="-128"/>
              <a:cs typeface="Calibri"/>
            </a:endParaRPr>
          </a:p>
          <a:p>
            <a:pPr marL="742950" lvl="1" indent="-285750">
              <a:buFont typeface="Wingdings" panose="05000000000000000000" pitchFamily="2" charset="2"/>
              <a:buChar char="ü"/>
            </a:pPr>
            <a:r>
              <a:rPr lang="ja-JP" altLang="en-US" dirty="0">
                <a:latin typeface="Meiryo UI" panose="020B0604030504040204" pitchFamily="34" charset="-128"/>
                <a:ea typeface="Meiryo UI" panose="020B0604030504040204" pitchFamily="34" charset="-128"/>
              </a:rPr>
              <a:t>落ち着いて話ができる環境（</a:t>
            </a:r>
            <a:r>
              <a:rPr lang="ja-JP" altLang="en-US" dirty="0">
                <a:latin typeface="Meiryo UI" panose="020B0604030504040204" pitchFamily="34" charset="-128"/>
                <a:ea typeface="Meiryo UI" panose="020B0604030504040204" pitchFamily="34" charset="-128"/>
                <a:cs typeface="Calibri"/>
              </a:rPr>
              <a:t>①</a:t>
            </a:r>
            <a:r>
              <a:rPr lang="ja-JP" altLang="en-US" dirty="0">
                <a:latin typeface="Meiryo UI" panose="020B0604030504040204" pitchFamily="34" charset="-128"/>
                <a:ea typeface="Meiryo UI" panose="020B0604030504040204" pitchFamily="34" charset="-128"/>
              </a:rPr>
              <a:t>騒がしい環境であるリスク、②隣との距離が近く話しにくいリスク）</a:t>
            </a:r>
            <a:endParaRPr lang="en-US" altLang="ja-JP" dirty="0">
              <a:latin typeface="Meiryo UI" panose="020B0604030504040204" pitchFamily="34" charset="-128"/>
              <a:ea typeface="Meiryo UI" panose="020B0604030504040204" pitchFamily="34" charset="-128"/>
            </a:endParaRPr>
          </a:p>
          <a:p>
            <a:pPr marL="742950" lvl="1" indent="-285750">
              <a:buFont typeface="Wingdings" panose="05000000000000000000" pitchFamily="2" charset="2"/>
              <a:buChar char="ü"/>
            </a:pPr>
            <a:r>
              <a:rPr lang="ja-JP" altLang="en-US" dirty="0">
                <a:latin typeface="Meiryo UI" panose="020B0604030504040204" pitchFamily="34" charset="-128"/>
                <a:ea typeface="Meiryo UI" panose="020B0604030504040204" pitchFamily="34" charset="-128"/>
              </a:rPr>
              <a:t>料理・サービスの期待値（③</a:t>
            </a:r>
            <a:r>
              <a:rPr lang="ja-JP" altLang="en-US" dirty="0">
                <a:latin typeface="Meiryo UI" panose="020B0604030504040204" pitchFamily="34" charset="-128"/>
                <a:ea typeface="Meiryo UI" panose="020B0604030504040204" pitchFamily="34" charset="-128"/>
                <a:cs typeface="Calibri"/>
              </a:rPr>
              <a:t>アレルギーがあり致命的な事象が起こるリスク、</a:t>
            </a:r>
            <a:r>
              <a:rPr lang="ja-JP" altLang="en-US" dirty="0">
                <a:latin typeface="Meiryo UI" panose="020B0604030504040204" pitchFamily="34" charset="-128"/>
                <a:ea typeface="Meiryo UI" panose="020B0604030504040204" pitchFamily="34" charset="-128"/>
              </a:rPr>
              <a:t>④</a:t>
            </a:r>
            <a:r>
              <a:rPr lang="ja-JP" altLang="en-US" dirty="0">
                <a:latin typeface="Meiryo UI" panose="020B0604030504040204" pitchFamily="34" charset="-128"/>
                <a:ea typeface="Meiryo UI" panose="020B0604030504040204" pitchFamily="34" charset="-128"/>
                <a:cs typeface="Calibri"/>
              </a:rPr>
              <a:t>好き嫌いがあり食べられるものがないリスク、⑤混雑していてサービスが悪いリスク）</a:t>
            </a:r>
            <a:endParaRPr lang="en-US" altLang="ja-JP" dirty="0">
              <a:latin typeface="Meiryo UI" panose="020B0604030504040204" pitchFamily="34" charset="-128"/>
              <a:ea typeface="Meiryo UI" panose="020B0604030504040204" pitchFamily="34" charset="-128"/>
              <a:cs typeface="Calibri"/>
            </a:endParaRPr>
          </a:p>
          <a:p>
            <a:pPr marL="742950" lvl="1" indent="-285750">
              <a:buFont typeface="Wingdings" panose="05000000000000000000" pitchFamily="2" charset="2"/>
              <a:buChar char="ü"/>
            </a:pPr>
            <a:r>
              <a:rPr lang="ja-JP" altLang="en-US" dirty="0">
                <a:latin typeface="Meiryo UI" panose="020B0604030504040204" pitchFamily="34" charset="-128"/>
                <a:ea typeface="Meiryo UI" panose="020B0604030504040204" pitchFamily="34" charset="-128"/>
                <a:cs typeface="Calibri"/>
              </a:rPr>
              <a:t>予約（⑥年末金曜日なので、予約が取れないリスク）</a:t>
            </a:r>
            <a:endParaRPr lang="en-US" altLang="ja-JP" dirty="0">
              <a:latin typeface="Meiryo UI" panose="020B0604030504040204" pitchFamily="34" charset="-128"/>
              <a:ea typeface="Meiryo UI" panose="020B0604030504040204" pitchFamily="34" charset="-128"/>
              <a:cs typeface="Calibri"/>
            </a:endParaRPr>
          </a:p>
          <a:p>
            <a:pPr lvl="1"/>
            <a:r>
              <a:rPr lang="ja-JP" altLang="en-US" dirty="0">
                <a:latin typeface="Meiryo UI" panose="020B0604030504040204" pitchFamily="34" charset="-128"/>
                <a:ea typeface="Meiryo UI" panose="020B0604030504040204" pitchFamily="34" charset="-128"/>
                <a:cs typeface="Calibri"/>
              </a:rPr>
              <a:t>（</a:t>
            </a:r>
            <a:r>
              <a:rPr lang="en-US" altLang="ja-JP" dirty="0">
                <a:latin typeface="Meiryo UI" panose="020B0604030504040204" pitchFamily="34" charset="-128"/>
                <a:ea typeface="Meiryo UI" panose="020B0604030504040204" pitchFamily="34" charset="-128"/>
              </a:rPr>
              <a:t>Critical</a:t>
            </a:r>
            <a:r>
              <a:rPr lang="ja-JP" altLang="en-US" dirty="0">
                <a:latin typeface="Meiryo UI" panose="020B0604030504040204" pitchFamily="34" charset="-128"/>
                <a:ea typeface="Meiryo UI" panose="020B0604030504040204" pitchFamily="34" charset="-128"/>
              </a:rPr>
              <a:t>ではないが</a:t>
            </a:r>
            <a:r>
              <a:rPr lang="ja-JP" altLang="en-US" dirty="0">
                <a:latin typeface="Meiryo UI" panose="020B0604030504040204" pitchFamily="34" charset="-128"/>
                <a:ea typeface="Meiryo UI" panose="020B0604030504040204" pitchFamily="34" charset="-128"/>
                <a:cs typeface="Calibri"/>
              </a:rPr>
              <a:t>重要と考えられる点）</a:t>
            </a:r>
            <a:endParaRPr lang="en-US" altLang="ja-JP" dirty="0">
              <a:latin typeface="Meiryo UI" panose="020B0604030504040204" pitchFamily="34" charset="-128"/>
              <a:ea typeface="Meiryo UI" panose="020B0604030504040204" pitchFamily="34" charset="-128"/>
              <a:cs typeface="Calibri"/>
            </a:endParaRPr>
          </a:p>
          <a:p>
            <a:pPr marL="800100" lvl="1" indent="-342900">
              <a:buFont typeface="Wingdings" panose="05000000000000000000" pitchFamily="2" charset="2"/>
              <a:buChar char="ü"/>
            </a:pPr>
            <a:r>
              <a:rPr lang="ja-JP" altLang="en-US" dirty="0">
                <a:latin typeface="Meiryo UI" panose="020B0604030504040204" pitchFamily="34" charset="-128"/>
                <a:ea typeface="Meiryo UI" panose="020B0604030504040204" pitchFamily="34" charset="-128"/>
                <a:cs typeface="Calibri"/>
              </a:rPr>
              <a:t>予算（⑦予算に見合ったレストランではないリスク）</a:t>
            </a:r>
            <a:endParaRPr lang="en-US" altLang="ja-JP" dirty="0">
              <a:latin typeface="Meiryo UI" panose="020B0604030504040204" pitchFamily="34" charset="-128"/>
              <a:ea typeface="Meiryo UI" panose="020B0604030504040204" pitchFamily="34" charset="-128"/>
              <a:cs typeface="Calibri"/>
            </a:endParaRPr>
          </a:p>
          <a:p>
            <a:pPr marL="800100" lvl="1" indent="-342900">
              <a:buFont typeface="Wingdings" panose="05000000000000000000" pitchFamily="2" charset="2"/>
              <a:buChar char="ü"/>
            </a:pPr>
            <a:r>
              <a:rPr lang="ja-JP" altLang="en-US" dirty="0">
                <a:latin typeface="Meiryo UI" panose="020B0604030504040204" pitchFamily="34" charset="-128"/>
                <a:ea typeface="Meiryo UI" panose="020B0604030504040204" pitchFamily="34" charset="-128"/>
                <a:cs typeface="Calibri"/>
              </a:rPr>
              <a:t>時間的制約（⑧家に帰れないリスク、⑨次の用事に間に合わないリスク）</a:t>
            </a:r>
            <a:endParaRPr lang="en-US" altLang="ja-JP" dirty="0">
              <a:latin typeface="Meiryo UI" panose="020B0604030504040204" pitchFamily="34" charset="-128"/>
              <a:ea typeface="Meiryo UI" panose="020B0604030504040204" pitchFamily="34" charset="-128"/>
              <a:cs typeface="Calibri"/>
            </a:endParaRPr>
          </a:p>
          <a:p>
            <a:pPr marL="800100" lvl="1" indent="-342900">
              <a:buFont typeface="Wingdings" panose="05000000000000000000" pitchFamily="2" charset="2"/>
              <a:buChar char="ü"/>
            </a:pPr>
            <a:endParaRPr lang="en-US" altLang="ja-JP" dirty="0">
              <a:latin typeface="Meiryo UI" panose="020B0604030504040204" pitchFamily="34" charset="-128"/>
              <a:ea typeface="Meiryo UI" panose="020B0604030504040204" pitchFamily="34" charset="-128"/>
              <a:cs typeface="Calibri"/>
            </a:endParaRPr>
          </a:p>
        </p:txBody>
      </p:sp>
      <p:sp>
        <p:nvSpPr>
          <p:cNvPr id="27" name="テキスト ボックス 26">
            <a:extLst>
              <a:ext uri="{FF2B5EF4-FFF2-40B4-BE49-F238E27FC236}">
                <a16:creationId xmlns:a16="http://schemas.microsoft.com/office/drawing/2014/main" id="{B839EBBD-A0FE-E136-7EFF-C07DFC634F46}"/>
              </a:ext>
            </a:extLst>
          </p:cNvPr>
          <p:cNvSpPr txBox="1"/>
          <p:nvPr/>
        </p:nvSpPr>
        <p:spPr>
          <a:xfrm flipH="1">
            <a:off x="6425272" y="1574593"/>
            <a:ext cx="5618044"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ja-JP" altLang="en-US" dirty="0">
                <a:latin typeface="Meiryo UI" panose="020B0604030504040204" pitchFamily="34" charset="-128"/>
                <a:ea typeface="Meiryo UI" panose="020B0604030504040204" pitchFamily="34" charset="-128"/>
              </a:rPr>
              <a:t>ここから先は特に意識しないで行っていることと、</a:t>
            </a:r>
            <a:endParaRPr kumimoji="1" lang="en-US" altLang="ja-JP" dirty="0">
              <a:latin typeface="Meiryo UI" panose="020B0604030504040204" pitchFamily="34" charset="-128"/>
              <a:ea typeface="Meiryo UI" panose="020B0604030504040204" pitchFamily="34" charset="-128"/>
            </a:endParaRPr>
          </a:p>
          <a:p>
            <a:r>
              <a:rPr kumimoji="1" lang="en-US" altLang="ja-JP" dirty="0">
                <a:latin typeface="Meiryo UI" panose="020B0604030504040204" pitchFamily="34" charset="-128"/>
                <a:ea typeface="Meiryo UI" panose="020B0604030504040204" pitchFamily="34" charset="-128"/>
              </a:rPr>
              <a:t>ICH E6 (R3)</a:t>
            </a:r>
            <a:r>
              <a:rPr kumimoji="1" lang="ja-JP" altLang="en-US" dirty="0">
                <a:latin typeface="Meiryo UI" panose="020B0604030504040204" pitchFamily="34" charset="-128"/>
                <a:ea typeface="Meiryo UI" panose="020B0604030504040204" pitchFamily="34" charset="-128"/>
              </a:rPr>
              <a:t>の概念に基づいて考えいることは一緒では？</a:t>
            </a:r>
          </a:p>
        </p:txBody>
      </p:sp>
      <p:sp>
        <p:nvSpPr>
          <p:cNvPr id="28" name="矢印: 下 27">
            <a:extLst>
              <a:ext uri="{FF2B5EF4-FFF2-40B4-BE49-F238E27FC236}">
                <a16:creationId xmlns:a16="http://schemas.microsoft.com/office/drawing/2014/main" id="{045FE37A-E538-22B2-C986-3AAA2AA8C9D7}"/>
              </a:ext>
            </a:extLst>
          </p:cNvPr>
          <p:cNvSpPr/>
          <p:nvPr/>
        </p:nvSpPr>
        <p:spPr>
          <a:xfrm>
            <a:off x="3559379" y="4989167"/>
            <a:ext cx="480245" cy="51552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D37FE32A-96D8-91A2-9413-DC0342C09A46}"/>
              </a:ext>
            </a:extLst>
          </p:cNvPr>
          <p:cNvSpPr txBox="1"/>
          <p:nvPr/>
        </p:nvSpPr>
        <p:spPr>
          <a:xfrm flipH="1">
            <a:off x="1320064" y="5678579"/>
            <a:ext cx="4958873" cy="64633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kumimoji="1" lang="ja-JP" altLang="en-US" dirty="0">
                <a:latin typeface="Meiryo UI" panose="020B0604030504040204" pitchFamily="34" charset="-128"/>
                <a:ea typeface="Meiryo UI" panose="020B0604030504040204" pitchFamily="34" charset="-128"/>
              </a:rPr>
              <a:t>考えうるリスクがどの程度重要かを影響度や発生する可能性に基づいて判断している。</a:t>
            </a:r>
          </a:p>
        </p:txBody>
      </p:sp>
      <p:sp>
        <p:nvSpPr>
          <p:cNvPr id="3" name="スライド番号プレースホルダー 2">
            <a:extLst>
              <a:ext uri="{FF2B5EF4-FFF2-40B4-BE49-F238E27FC236}">
                <a16:creationId xmlns:a16="http://schemas.microsoft.com/office/drawing/2014/main" id="{47E2F4B8-9746-490E-87AD-114706E1B838}"/>
              </a:ext>
            </a:extLst>
          </p:cNvPr>
          <p:cNvSpPr>
            <a:spLocks noGrp="1"/>
          </p:cNvSpPr>
          <p:nvPr>
            <p:ph type="sldNum" sz="quarter" idx="10"/>
          </p:nvPr>
        </p:nvSpPr>
        <p:spPr>
          <a:xfrm>
            <a:off x="9072033" y="6519864"/>
            <a:ext cx="2844800" cy="365125"/>
          </a:xfrm>
        </p:spPr>
        <p:txBody>
          <a:bodyPr/>
          <a:lstStyle/>
          <a:p>
            <a:pPr>
              <a:defRPr/>
            </a:pPr>
            <a:fld id="{7F1BDF60-FC1B-4281-ABB0-1016719EF97C}" type="slidenum">
              <a:rPr lang="en-US" altLang="ja-JP" smtClean="0"/>
              <a:pPr>
                <a:defRPr/>
              </a:pPr>
              <a:t>4</a:t>
            </a:fld>
            <a:endParaRPr lang="ja-JP" altLang="en-US"/>
          </a:p>
        </p:txBody>
      </p:sp>
      <p:pic>
        <p:nvPicPr>
          <p:cNvPr id="2" name="動画2_SL4">
            <a:hlinkClick r:id="" action="ppaction://media"/>
            <a:extLst>
              <a:ext uri="{FF2B5EF4-FFF2-40B4-BE49-F238E27FC236}">
                <a16:creationId xmlns:a16="http://schemas.microsoft.com/office/drawing/2014/main" id="{300C91DB-1D6F-62EA-C936-A1E911FD56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7963" y="6073775"/>
            <a:ext cx="406400" cy="406400"/>
          </a:xfrm>
          <a:prstGeom prst="rect">
            <a:avLst/>
          </a:prstGeom>
        </p:spPr>
      </p:pic>
    </p:spTree>
    <p:extLst>
      <p:ext uri="{BB962C8B-B14F-4D97-AF65-F5344CB8AC3E}">
        <p14:creationId xmlns:p14="http://schemas.microsoft.com/office/powerpoint/2010/main" val="104342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D7C08-AF49-3FA1-1E1D-323AFCA1BF4B}"/>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E71901FF-CEB7-43BA-63BE-87F4E139BFC1}"/>
              </a:ext>
            </a:extLst>
          </p:cNvPr>
          <p:cNvSpPr txBox="1">
            <a:spLocks/>
          </p:cNvSpPr>
          <p:nvPr/>
        </p:nvSpPr>
        <p:spPr>
          <a:xfrm>
            <a:off x="869732" y="633540"/>
            <a:ext cx="10515600" cy="743107"/>
          </a:xfrm>
          <a:prstGeom prst="rect">
            <a:avLst/>
          </a:prstGeom>
        </p:spPr>
        <p:txBody>
          <a:bodyPr>
            <a:norm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3600" dirty="0">
                <a:latin typeface="Meiryo UI" panose="020B0604030504040204" pitchFamily="34" charset="-128"/>
                <a:ea typeface="Meiryo UI" panose="020B0604030504040204" pitchFamily="34" charset="-128"/>
                <a:cs typeface="Calibri"/>
              </a:rPr>
              <a:t>レストランの選定を事例として（</a:t>
            </a:r>
            <a:r>
              <a:rPr lang="en-US" altLang="ja-JP" sz="3600" dirty="0">
                <a:latin typeface="Meiryo UI" panose="020B0604030504040204" pitchFamily="34" charset="-128"/>
                <a:ea typeface="Meiryo UI" panose="020B0604030504040204" pitchFamily="34" charset="-128"/>
                <a:cs typeface="Calibri"/>
              </a:rPr>
              <a:t>4</a:t>
            </a:r>
            <a:r>
              <a:rPr lang="ja-JP" altLang="en-US" sz="3600" dirty="0">
                <a:latin typeface="Meiryo UI" panose="020B0604030504040204" pitchFamily="34" charset="-128"/>
                <a:ea typeface="Meiryo UI" panose="020B0604030504040204" pitchFamily="34" charset="-128"/>
                <a:cs typeface="Calibri"/>
              </a:rPr>
              <a:t>）</a:t>
            </a:r>
            <a:endParaRPr lang="en-US" altLang="ja-JP" sz="3600" dirty="0">
              <a:latin typeface="Meiryo UI" panose="020B0604030504040204" pitchFamily="34" charset="-128"/>
              <a:ea typeface="Meiryo UI" panose="020B0604030504040204" pitchFamily="34" charset="-128"/>
              <a:cs typeface="Calibri"/>
            </a:endParaRPr>
          </a:p>
        </p:txBody>
      </p:sp>
      <p:sp>
        <p:nvSpPr>
          <p:cNvPr id="12" name="テキスト ボックス 11">
            <a:extLst>
              <a:ext uri="{FF2B5EF4-FFF2-40B4-BE49-F238E27FC236}">
                <a16:creationId xmlns:a16="http://schemas.microsoft.com/office/drawing/2014/main" id="{7738C1CA-8DC7-FCDD-64DB-21DCFAD2D7D3}"/>
              </a:ext>
            </a:extLst>
          </p:cNvPr>
          <p:cNvSpPr txBox="1"/>
          <p:nvPr/>
        </p:nvSpPr>
        <p:spPr>
          <a:xfrm flipH="1">
            <a:off x="755082" y="5630039"/>
            <a:ext cx="5360232" cy="64633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kumimoji="1" lang="ja-JP" altLang="en-US" dirty="0">
                <a:latin typeface="Meiryo UI" panose="020B0604030504040204" pitchFamily="34" charset="-128"/>
                <a:ea typeface="Meiryo UI" panose="020B0604030504040204" pitchFamily="34" charset="-128"/>
              </a:rPr>
              <a:t>考えうるリスクの重要度に応じて取りうる対応を決める。</a:t>
            </a:r>
            <a:endParaRPr kumimoji="1" lang="en-US" altLang="ja-JP" dirty="0">
              <a:latin typeface="Meiryo UI" panose="020B0604030504040204" pitchFamily="34" charset="-128"/>
              <a:ea typeface="Meiryo UI" panose="020B0604030504040204" pitchFamily="34" charset="-128"/>
            </a:endParaRPr>
          </a:p>
          <a:p>
            <a:r>
              <a:rPr kumimoji="1" lang="ja-JP" altLang="en-US" dirty="0">
                <a:latin typeface="Meiryo UI" panose="020B0604030504040204" pitchFamily="34" charset="-128"/>
                <a:ea typeface="Meiryo UI" panose="020B0604030504040204" pitchFamily="34" charset="-128"/>
              </a:rPr>
              <a:t>⑦は</a:t>
            </a:r>
            <a:r>
              <a:rPr kumimoji="1" lang="en-US" altLang="ja-JP" dirty="0">
                <a:latin typeface="Meiryo UI" panose="020B0604030504040204" pitchFamily="34" charset="-128"/>
                <a:ea typeface="Meiryo UI" panose="020B0604030504040204" pitchFamily="34" charset="-128"/>
              </a:rPr>
              <a:t>CTQ</a:t>
            </a:r>
            <a:r>
              <a:rPr kumimoji="1" lang="ja-JP" altLang="en-US" dirty="0">
                <a:latin typeface="Meiryo UI" panose="020B0604030504040204" pitchFamily="34" charset="-128"/>
                <a:ea typeface="Meiryo UI" panose="020B0604030504040204" pitchFamily="34" charset="-128"/>
              </a:rPr>
              <a:t>要因ではないが、対応すべき事項であるとした。</a:t>
            </a:r>
          </a:p>
        </p:txBody>
      </p:sp>
      <p:sp>
        <p:nvSpPr>
          <p:cNvPr id="5" name="テキスト ボックス 4">
            <a:extLst>
              <a:ext uri="{FF2B5EF4-FFF2-40B4-BE49-F238E27FC236}">
                <a16:creationId xmlns:a16="http://schemas.microsoft.com/office/drawing/2014/main" id="{D3D9E08B-EC8B-9D0F-11A8-4477849A95A9}"/>
              </a:ext>
            </a:extLst>
          </p:cNvPr>
          <p:cNvSpPr txBox="1"/>
          <p:nvPr/>
        </p:nvSpPr>
        <p:spPr>
          <a:xfrm>
            <a:off x="7901745" y="4109119"/>
            <a:ext cx="3737430" cy="246221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185738" lvl="1">
              <a:tabLst>
                <a:tab pos="185738" algn="l"/>
              </a:tabLst>
            </a:pPr>
            <a:r>
              <a:rPr lang="ja-JP" altLang="en-US" sz="1400" dirty="0">
                <a:latin typeface="Meiryo UI" panose="020B0604030504040204" pitchFamily="34" charset="-128"/>
                <a:ea typeface="Meiryo UI" panose="020B0604030504040204" pitchFamily="34" charset="-128"/>
                <a:cs typeface="Calibri"/>
              </a:rPr>
              <a:t>（</a:t>
            </a:r>
            <a:r>
              <a:rPr lang="en-US" altLang="ja-JP" sz="1400" dirty="0">
                <a:latin typeface="Meiryo UI" panose="020B0604030504040204" pitchFamily="34" charset="-128"/>
                <a:ea typeface="Meiryo UI" panose="020B0604030504040204" pitchFamily="34" charset="-128"/>
                <a:cs typeface="Calibri"/>
              </a:rPr>
              <a:t>Critical</a:t>
            </a:r>
            <a:r>
              <a:rPr lang="ja-JP" altLang="en-US" sz="1400" dirty="0">
                <a:latin typeface="Meiryo UI" panose="020B0604030504040204" pitchFamily="34" charset="-128"/>
                <a:ea typeface="Meiryo UI" panose="020B0604030504040204" pitchFamily="34" charset="-128"/>
                <a:cs typeface="Calibri"/>
              </a:rPr>
              <a:t>な点）</a:t>
            </a:r>
            <a:endParaRPr lang="en-US" altLang="ja-JP" sz="1400" dirty="0">
              <a:latin typeface="Meiryo UI" panose="020B0604030504040204" pitchFamily="34" charset="-128"/>
              <a:ea typeface="Meiryo UI" panose="020B0604030504040204" pitchFamily="34" charset="-128"/>
              <a:cs typeface="Calibri"/>
            </a:endParaRPr>
          </a:p>
          <a:p>
            <a:pPr marL="185738" lvl="1">
              <a:tabLst>
                <a:tab pos="185738" algn="l"/>
              </a:tabLst>
            </a:pPr>
            <a:r>
              <a:rPr lang="ja-JP" altLang="en-US" sz="1400" dirty="0">
                <a:latin typeface="Meiryo UI" panose="020B0604030504040204" pitchFamily="34" charset="-128"/>
                <a:ea typeface="Meiryo UI" panose="020B0604030504040204" pitchFamily="34" charset="-128"/>
                <a:cs typeface="Calibri"/>
              </a:rPr>
              <a:t>①</a:t>
            </a:r>
            <a:r>
              <a:rPr lang="ja-JP" altLang="en-US" sz="1400" dirty="0">
                <a:latin typeface="Meiryo UI" panose="020B0604030504040204" pitchFamily="34" charset="-128"/>
                <a:ea typeface="Meiryo UI" panose="020B0604030504040204" pitchFamily="34" charset="-128"/>
              </a:rPr>
              <a:t>騒がしい環境であるリスク</a:t>
            </a:r>
            <a:endParaRPr lang="en-US" altLang="ja-JP" sz="1400" dirty="0">
              <a:latin typeface="Meiryo UI" panose="020B0604030504040204" pitchFamily="34" charset="-128"/>
              <a:ea typeface="Meiryo UI" panose="020B0604030504040204" pitchFamily="34" charset="-128"/>
              <a:cs typeface="Calibri"/>
            </a:endParaRPr>
          </a:p>
          <a:p>
            <a:pPr marL="185738" lvl="1">
              <a:tabLst>
                <a:tab pos="185738" algn="l"/>
              </a:tabLst>
            </a:pPr>
            <a:r>
              <a:rPr lang="ja-JP" altLang="en-US" sz="1400" dirty="0">
                <a:latin typeface="Meiryo UI" panose="020B0604030504040204" pitchFamily="34" charset="-128"/>
                <a:ea typeface="Meiryo UI" panose="020B0604030504040204" pitchFamily="34" charset="-128"/>
              </a:rPr>
              <a:t>②隣との距離が近く話しにくいリスク</a:t>
            </a:r>
            <a:endParaRPr lang="en-US" altLang="ja-JP" sz="1400" dirty="0">
              <a:latin typeface="Meiryo UI" panose="020B0604030504040204" pitchFamily="34" charset="-128"/>
              <a:ea typeface="Meiryo UI" panose="020B0604030504040204" pitchFamily="34" charset="-128"/>
            </a:endParaRPr>
          </a:p>
          <a:p>
            <a:pPr marL="185738" lvl="1">
              <a:tabLst>
                <a:tab pos="185738" algn="l"/>
              </a:tabLst>
            </a:pPr>
            <a:r>
              <a:rPr lang="ja-JP" altLang="en-US" sz="1400" dirty="0">
                <a:latin typeface="Meiryo UI" panose="020B0604030504040204" pitchFamily="34" charset="-128"/>
                <a:ea typeface="Meiryo UI" panose="020B0604030504040204" pitchFamily="34" charset="-128"/>
              </a:rPr>
              <a:t>③</a:t>
            </a:r>
            <a:r>
              <a:rPr lang="ja-JP" altLang="en-US" sz="1400" dirty="0">
                <a:latin typeface="Meiryo UI" panose="020B0604030504040204" pitchFamily="34" charset="-128"/>
                <a:ea typeface="Meiryo UI" panose="020B0604030504040204" pitchFamily="34" charset="-128"/>
                <a:cs typeface="Calibri"/>
              </a:rPr>
              <a:t>アレルギーがあり致命的な事象が起こるリスク</a:t>
            </a:r>
            <a:endParaRPr lang="en-US" altLang="ja-JP" sz="1400" dirty="0">
              <a:latin typeface="Meiryo UI" panose="020B0604030504040204" pitchFamily="34" charset="-128"/>
              <a:ea typeface="Meiryo UI" panose="020B0604030504040204" pitchFamily="34" charset="-128"/>
              <a:cs typeface="Calibri"/>
            </a:endParaRPr>
          </a:p>
          <a:p>
            <a:pPr marL="185738" lvl="1">
              <a:tabLst>
                <a:tab pos="185738" algn="l"/>
              </a:tabLst>
            </a:pPr>
            <a:r>
              <a:rPr lang="ja-JP" altLang="en-US" sz="1400" dirty="0">
                <a:latin typeface="Meiryo UI" panose="020B0604030504040204" pitchFamily="34" charset="-128"/>
                <a:ea typeface="Meiryo UI" panose="020B0604030504040204" pitchFamily="34" charset="-128"/>
              </a:rPr>
              <a:t>④</a:t>
            </a:r>
            <a:r>
              <a:rPr lang="ja-JP" altLang="en-US" sz="1400" dirty="0">
                <a:latin typeface="Meiryo UI" panose="020B0604030504040204" pitchFamily="34" charset="-128"/>
                <a:ea typeface="Meiryo UI" panose="020B0604030504040204" pitchFamily="34" charset="-128"/>
                <a:cs typeface="Calibri"/>
              </a:rPr>
              <a:t>好き嫌いがあり食べられるものがないリスク</a:t>
            </a:r>
            <a:endParaRPr lang="en-US" altLang="ja-JP" sz="1400" dirty="0">
              <a:latin typeface="Meiryo UI" panose="020B0604030504040204" pitchFamily="34" charset="-128"/>
              <a:ea typeface="Meiryo UI" panose="020B0604030504040204" pitchFamily="34" charset="-128"/>
              <a:cs typeface="Calibri"/>
            </a:endParaRPr>
          </a:p>
          <a:p>
            <a:pPr marL="185738" lvl="1">
              <a:tabLst>
                <a:tab pos="185738" algn="l"/>
              </a:tabLst>
            </a:pPr>
            <a:r>
              <a:rPr lang="ja-JP" altLang="en-US" sz="1400" dirty="0">
                <a:latin typeface="Meiryo UI" panose="020B0604030504040204" pitchFamily="34" charset="-128"/>
                <a:ea typeface="Meiryo UI" panose="020B0604030504040204" pitchFamily="34" charset="-128"/>
                <a:cs typeface="Calibri"/>
              </a:rPr>
              <a:t>⑤混雑していてサービスが悪いリスク</a:t>
            </a:r>
            <a:endParaRPr lang="en-US" altLang="ja-JP" sz="1400" dirty="0">
              <a:latin typeface="Meiryo UI" panose="020B0604030504040204" pitchFamily="34" charset="-128"/>
              <a:ea typeface="Meiryo UI" panose="020B0604030504040204" pitchFamily="34" charset="-128"/>
              <a:cs typeface="Calibri"/>
            </a:endParaRPr>
          </a:p>
          <a:p>
            <a:pPr marL="185738" lvl="1">
              <a:tabLst>
                <a:tab pos="185738" algn="l"/>
              </a:tabLst>
            </a:pPr>
            <a:r>
              <a:rPr lang="ja-JP" altLang="en-US" sz="1400" dirty="0">
                <a:latin typeface="Meiryo UI" panose="020B0604030504040204" pitchFamily="34" charset="-128"/>
                <a:ea typeface="Meiryo UI" panose="020B0604030504040204" pitchFamily="34" charset="-128"/>
                <a:cs typeface="Calibri"/>
              </a:rPr>
              <a:t>⑥年末金曜日なので、予約が取れないリスク</a:t>
            </a:r>
            <a:endParaRPr lang="en-US" altLang="ja-JP" sz="1400" dirty="0">
              <a:latin typeface="Meiryo UI" panose="020B0604030504040204" pitchFamily="34" charset="-128"/>
              <a:ea typeface="Meiryo UI" panose="020B0604030504040204" pitchFamily="34" charset="-128"/>
              <a:cs typeface="Calibri"/>
            </a:endParaRPr>
          </a:p>
          <a:p>
            <a:pPr marL="185738" lvl="1">
              <a:tabLst>
                <a:tab pos="185738" algn="l"/>
              </a:tabLst>
            </a:pPr>
            <a:r>
              <a:rPr lang="ja-JP" altLang="en-US" sz="1400" dirty="0">
                <a:latin typeface="Meiryo UI" panose="020B0604030504040204" pitchFamily="34" charset="-128"/>
                <a:ea typeface="Meiryo UI" panose="020B0604030504040204" pitchFamily="34" charset="-128"/>
                <a:cs typeface="Calibri"/>
              </a:rPr>
              <a:t>（</a:t>
            </a:r>
            <a:r>
              <a:rPr lang="en-US" altLang="ja-JP" sz="1400" dirty="0">
                <a:latin typeface="Meiryo UI" panose="020B0604030504040204" pitchFamily="34" charset="-128"/>
                <a:ea typeface="Meiryo UI" panose="020B0604030504040204" pitchFamily="34" charset="-128"/>
              </a:rPr>
              <a:t>Critical</a:t>
            </a:r>
            <a:r>
              <a:rPr lang="ja-JP" altLang="en-US" sz="1400" dirty="0">
                <a:latin typeface="Meiryo UI" panose="020B0604030504040204" pitchFamily="34" charset="-128"/>
                <a:ea typeface="Meiryo UI" panose="020B0604030504040204" pitchFamily="34" charset="-128"/>
              </a:rPr>
              <a:t>ではないが</a:t>
            </a:r>
            <a:r>
              <a:rPr lang="ja-JP" altLang="en-US" sz="1400" dirty="0">
                <a:latin typeface="Meiryo UI" panose="020B0604030504040204" pitchFamily="34" charset="-128"/>
                <a:ea typeface="Meiryo UI" panose="020B0604030504040204" pitchFamily="34" charset="-128"/>
                <a:cs typeface="Calibri"/>
              </a:rPr>
              <a:t>重要な点）</a:t>
            </a:r>
            <a:endParaRPr lang="en-US" altLang="ja-JP" sz="1400" dirty="0">
              <a:latin typeface="Meiryo UI" panose="020B0604030504040204" pitchFamily="34" charset="-128"/>
              <a:ea typeface="Meiryo UI" panose="020B0604030504040204" pitchFamily="34" charset="-128"/>
              <a:cs typeface="Calibri"/>
            </a:endParaRPr>
          </a:p>
          <a:p>
            <a:pPr marL="185738" lvl="1">
              <a:tabLst>
                <a:tab pos="185738" algn="l"/>
              </a:tabLst>
            </a:pPr>
            <a:r>
              <a:rPr lang="ja-JP" altLang="en-US" sz="1400" dirty="0">
                <a:latin typeface="Meiryo UI" panose="020B0604030504040204" pitchFamily="34" charset="-128"/>
                <a:ea typeface="Meiryo UI" panose="020B0604030504040204" pitchFamily="34" charset="-128"/>
                <a:cs typeface="Calibri"/>
              </a:rPr>
              <a:t>⑦予算に見合ったレストランではないリスク</a:t>
            </a:r>
            <a:endParaRPr lang="en-US" altLang="ja-JP" sz="1400" dirty="0">
              <a:latin typeface="Meiryo UI" panose="020B0604030504040204" pitchFamily="34" charset="-128"/>
              <a:ea typeface="Meiryo UI" panose="020B0604030504040204" pitchFamily="34" charset="-128"/>
              <a:cs typeface="Calibri"/>
            </a:endParaRPr>
          </a:p>
          <a:p>
            <a:pPr marL="185738" lvl="1">
              <a:tabLst>
                <a:tab pos="185738" algn="l"/>
              </a:tabLst>
            </a:pPr>
            <a:r>
              <a:rPr lang="ja-JP" altLang="en-US" sz="1400" dirty="0">
                <a:latin typeface="Meiryo UI" panose="020B0604030504040204" pitchFamily="34" charset="-128"/>
                <a:ea typeface="Meiryo UI" panose="020B0604030504040204" pitchFamily="34" charset="-128"/>
                <a:cs typeface="Calibri"/>
              </a:rPr>
              <a:t>⑧家に帰れないリスク</a:t>
            </a:r>
            <a:endParaRPr lang="en-US" altLang="ja-JP" sz="1400" dirty="0">
              <a:latin typeface="Meiryo UI" panose="020B0604030504040204" pitchFamily="34" charset="-128"/>
              <a:ea typeface="Meiryo UI" panose="020B0604030504040204" pitchFamily="34" charset="-128"/>
              <a:cs typeface="Calibri"/>
            </a:endParaRPr>
          </a:p>
          <a:p>
            <a:pPr marL="185738" lvl="1">
              <a:tabLst>
                <a:tab pos="185738" algn="l"/>
              </a:tabLst>
            </a:pPr>
            <a:r>
              <a:rPr lang="ja-JP" altLang="en-US" sz="1400" dirty="0">
                <a:latin typeface="Meiryo UI" panose="020B0604030504040204" pitchFamily="34" charset="-128"/>
                <a:ea typeface="Meiryo UI" panose="020B0604030504040204" pitchFamily="34" charset="-128"/>
                <a:cs typeface="Calibri"/>
              </a:rPr>
              <a:t>⑨次の用事に間に合わないリスク</a:t>
            </a:r>
            <a:endParaRPr lang="en-US" altLang="ja-JP" sz="1400" dirty="0">
              <a:latin typeface="Meiryo UI" panose="020B0604030504040204" pitchFamily="34" charset="-128"/>
              <a:ea typeface="Meiryo UI" panose="020B0604030504040204" pitchFamily="34" charset="-128"/>
              <a:cs typeface="Calibri"/>
            </a:endParaRPr>
          </a:p>
        </p:txBody>
      </p:sp>
      <p:graphicFrame>
        <p:nvGraphicFramePr>
          <p:cNvPr id="2" name="表 1">
            <a:extLst>
              <a:ext uri="{FF2B5EF4-FFF2-40B4-BE49-F238E27FC236}">
                <a16:creationId xmlns:a16="http://schemas.microsoft.com/office/drawing/2014/main" id="{D5219FF0-C449-A732-7E98-FD4464C5F3A5}"/>
              </a:ext>
            </a:extLst>
          </p:cNvPr>
          <p:cNvGraphicFramePr>
            <a:graphicFrameLocks noGrp="1"/>
          </p:cNvGraphicFramePr>
          <p:nvPr>
            <p:extLst>
              <p:ext uri="{D42A27DB-BD31-4B8C-83A1-F6EECF244321}">
                <p14:modId xmlns:p14="http://schemas.microsoft.com/office/powerpoint/2010/main" val="4092637880"/>
              </p:ext>
            </p:extLst>
          </p:nvPr>
        </p:nvGraphicFramePr>
        <p:xfrm>
          <a:off x="890264" y="1648900"/>
          <a:ext cx="4530744" cy="3090972"/>
        </p:xfrm>
        <a:graphic>
          <a:graphicData uri="http://schemas.openxmlformats.org/drawingml/2006/table">
            <a:tbl>
              <a:tblPr firstRow="1" bandRow="1">
                <a:tableStyleId>{5C22544A-7EE6-4342-B048-85BDC9FD1C3A}</a:tableStyleId>
              </a:tblPr>
              <a:tblGrid>
                <a:gridCol w="1510248">
                  <a:extLst>
                    <a:ext uri="{9D8B030D-6E8A-4147-A177-3AD203B41FA5}">
                      <a16:colId xmlns:a16="http://schemas.microsoft.com/office/drawing/2014/main" val="1070788749"/>
                    </a:ext>
                  </a:extLst>
                </a:gridCol>
                <a:gridCol w="1510248">
                  <a:extLst>
                    <a:ext uri="{9D8B030D-6E8A-4147-A177-3AD203B41FA5}">
                      <a16:colId xmlns:a16="http://schemas.microsoft.com/office/drawing/2014/main" val="2246605483"/>
                    </a:ext>
                  </a:extLst>
                </a:gridCol>
                <a:gridCol w="1510248">
                  <a:extLst>
                    <a:ext uri="{9D8B030D-6E8A-4147-A177-3AD203B41FA5}">
                      <a16:colId xmlns:a16="http://schemas.microsoft.com/office/drawing/2014/main" val="88914981"/>
                    </a:ext>
                  </a:extLst>
                </a:gridCol>
              </a:tblGrid>
              <a:tr h="1030324">
                <a:tc>
                  <a:txBody>
                    <a:bodyPr/>
                    <a:lstStyle/>
                    <a:p>
                      <a:pPr algn="ctr"/>
                      <a:r>
                        <a:rPr kumimoji="1" lang="en-US" altLang="ja-JP" sz="2000" b="0" kern="1200" dirty="0">
                          <a:solidFill>
                            <a:schemeClr val="dk1"/>
                          </a:solidFill>
                          <a:latin typeface="+mn-lt"/>
                          <a:ea typeface="+mn-ea"/>
                          <a:cs typeface="+mn-cs"/>
                        </a:rPr>
                        <a:t>middle</a:t>
                      </a:r>
                      <a:endParaRPr kumimoji="1" lang="ja-JP" altLang="en-US" sz="2000" b="0" kern="1200" dirty="0">
                        <a:solidFill>
                          <a:schemeClr val="dk1"/>
                        </a:solidFill>
                        <a:latin typeface="+mn-lt"/>
                        <a:ea typeface="+mn-ea"/>
                        <a:cs typeface="+mn-cs"/>
                      </a:endParaRPr>
                    </a:p>
                  </a:txBody>
                  <a:tcP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dirty="0"/>
                        <a:t>high</a:t>
                      </a:r>
                      <a:endParaRPr kumimoji="1" lang="ja-JP" altLang="en-US" sz="2000" b="0" dirty="0"/>
                    </a:p>
                  </a:txBody>
                  <a:tcPr>
                    <a:solidFill>
                      <a:srgbClr val="FF0000"/>
                    </a:solidFill>
                  </a:tcPr>
                </a:tc>
                <a:tc>
                  <a:txBody>
                    <a:bodyPr/>
                    <a:lstStyle/>
                    <a:p>
                      <a:pPr algn="ctr"/>
                      <a:r>
                        <a:rPr kumimoji="1" lang="en-US" altLang="ja-JP" sz="2000" b="0" dirty="0"/>
                        <a:t>high</a:t>
                      </a:r>
                      <a:endParaRPr kumimoji="1" lang="ja-JP" altLang="en-US" sz="2000" b="0" dirty="0"/>
                    </a:p>
                  </a:txBody>
                  <a:tcPr>
                    <a:solidFill>
                      <a:srgbClr val="FF0000"/>
                    </a:solidFill>
                  </a:tcPr>
                </a:tc>
                <a:extLst>
                  <a:ext uri="{0D108BD9-81ED-4DB2-BD59-A6C34878D82A}">
                    <a16:rowId xmlns:a16="http://schemas.microsoft.com/office/drawing/2014/main" val="3743244873"/>
                  </a:ext>
                </a:extLst>
              </a:tr>
              <a:tr h="1030324">
                <a:tc>
                  <a:txBody>
                    <a:bodyPr/>
                    <a:lstStyle/>
                    <a:p>
                      <a:pPr algn="ctr"/>
                      <a:r>
                        <a:rPr kumimoji="1" lang="en-US" altLang="ja-JP" sz="2000" b="0" dirty="0"/>
                        <a:t>Low</a:t>
                      </a:r>
                      <a:endParaRPr kumimoji="1" lang="ja-JP" altLang="en-US" sz="2000" b="0" dirty="0"/>
                    </a:p>
                  </a:txBody>
                  <a:tcPr>
                    <a:solidFill>
                      <a:srgbClr val="00B050"/>
                    </a:solidFill>
                  </a:tcPr>
                </a:tc>
                <a:tc>
                  <a:txBody>
                    <a:bodyPr/>
                    <a:lstStyle/>
                    <a:p>
                      <a:pPr algn="ctr"/>
                      <a:r>
                        <a:rPr kumimoji="1" lang="en-US" altLang="ja-JP" sz="2000" b="0" dirty="0"/>
                        <a:t>middle</a:t>
                      </a:r>
                      <a:endParaRPr kumimoji="1" lang="ja-JP" altLang="en-US" sz="2000" b="0" dirty="0"/>
                    </a:p>
                  </a:txBody>
                  <a:tcP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kern="1200" dirty="0">
                          <a:solidFill>
                            <a:schemeClr val="lt1"/>
                          </a:solidFill>
                          <a:latin typeface="+mn-lt"/>
                          <a:ea typeface="+mn-ea"/>
                          <a:cs typeface="+mn-cs"/>
                        </a:rPr>
                        <a:t>high</a:t>
                      </a:r>
                      <a:endParaRPr kumimoji="1" lang="ja-JP" altLang="en-US" sz="2000" b="0" kern="1200" dirty="0">
                        <a:solidFill>
                          <a:schemeClr val="lt1"/>
                        </a:solidFill>
                        <a:latin typeface="+mn-lt"/>
                        <a:ea typeface="+mn-ea"/>
                        <a:cs typeface="+mn-cs"/>
                      </a:endParaRPr>
                    </a:p>
                  </a:txBody>
                  <a:tcPr>
                    <a:solidFill>
                      <a:srgbClr val="FF0000"/>
                    </a:solidFill>
                  </a:tcPr>
                </a:tc>
                <a:extLst>
                  <a:ext uri="{0D108BD9-81ED-4DB2-BD59-A6C34878D82A}">
                    <a16:rowId xmlns:a16="http://schemas.microsoft.com/office/drawing/2014/main" val="2762147109"/>
                  </a:ext>
                </a:extLst>
              </a:tr>
              <a:tr h="1030324">
                <a:tc>
                  <a:txBody>
                    <a:bodyPr/>
                    <a:lstStyle/>
                    <a:p>
                      <a:pPr algn="ctr"/>
                      <a:r>
                        <a:rPr kumimoji="1" lang="en-US" altLang="ja-JP" sz="2000" b="0" dirty="0"/>
                        <a:t>Low</a:t>
                      </a:r>
                      <a:endParaRPr kumimoji="1" lang="ja-JP" altLang="en-US" sz="2000" b="0" dirty="0"/>
                    </a:p>
                  </a:txBody>
                  <a:tcPr>
                    <a:solidFill>
                      <a:srgbClr val="00B050"/>
                    </a:solidFill>
                  </a:tcPr>
                </a:tc>
                <a:tc>
                  <a:txBody>
                    <a:bodyPr/>
                    <a:lstStyle/>
                    <a:p>
                      <a:pPr algn="ctr"/>
                      <a:r>
                        <a:rPr kumimoji="1" lang="en-US" altLang="ja-JP" sz="2000" b="0" dirty="0"/>
                        <a:t>Low</a:t>
                      </a:r>
                      <a:endParaRPr kumimoji="1" lang="ja-JP" altLang="en-US" sz="2000" b="0" dirty="0"/>
                    </a:p>
                  </a:txBody>
                  <a:tcPr>
                    <a:solidFill>
                      <a:srgbClr val="00B050"/>
                    </a:solidFill>
                  </a:tcPr>
                </a:tc>
                <a:tc>
                  <a:txBody>
                    <a:bodyPr/>
                    <a:lstStyle/>
                    <a:p>
                      <a:pPr algn="ctr"/>
                      <a:r>
                        <a:rPr kumimoji="1" lang="en-US" altLang="ja-JP" sz="2000" b="0" dirty="0"/>
                        <a:t>middle</a:t>
                      </a:r>
                      <a:endParaRPr kumimoji="1" lang="ja-JP" altLang="en-US" sz="2000" b="0" dirty="0"/>
                    </a:p>
                  </a:txBody>
                  <a:tcPr>
                    <a:solidFill>
                      <a:srgbClr val="FFFF00"/>
                    </a:solidFill>
                  </a:tcPr>
                </a:tc>
                <a:extLst>
                  <a:ext uri="{0D108BD9-81ED-4DB2-BD59-A6C34878D82A}">
                    <a16:rowId xmlns:a16="http://schemas.microsoft.com/office/drawing/2014/main" val="1838241512"/>
                  </a:ext>
                </a:extLst>
              </a:tr>
            </a:tbl>
          </a:graphicData>
        </a:graphic>
      </p:graphicFrame>
      <p:cxnSp>
        <p:nvCxnSpPr>
          <p:cNvPr id="10" name="直線矢印コネクタ 9">
            <a:extLst>
              <a:ext uri="{FF2B5EF4-FFF2-40B4-BE49-F238E27FC236}">
                <a16:creationId xmlns:a16="http://schemas.microsoft.com/office/drawing/2014/main" id="{231D9684-142F-ECC3-3ED0-E9555A3E4898}"/>
              </a:ext>
            </a:extLst>
          </p:cNvPr>
          <p:cNvCxnSpPr>
            <a:cxnSpLocks/>
          </p:cNvCxnSpPr>
          <p:nvPr/>
        </p:nvCxnSpPr>
        <p:spPr>
          <a:xfrm>
            <a:off x="903220" y="4866628"/>
            <a:ext cx="453074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6D842DBE-2BBB-75B7-650E-9B16C133D516}"/>
              </a:ext>
            </a:extLst>
          </p:cNvPr>
          <p:cNvCxnSpPr>
            <a:cxnSpLocks/>
          </p:cNvCxnSpPr>
          <p:nvPr/>
        </p:nvCxnSpPr>
        <p:spPr>
          <a:xfrm flipV="1">
            <a:off x="636108" y="1648900"/>
            <a:ext cx="0" cy="30499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0D5F3EBA-84E8-1AFA-92E1-9D85A26A0983}"/>
              </a:ext>
            </a:extLst>
          </p:cNvPr>
          <p:cNvSpPr txBox="1"/>
          <p:nvPr/>
        </p:nvSpPr>
        <p:spPr>
          <a:xfrm>
            <a:off x="2133970" y="5025818"/>
            <a:ext cx="2348439"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発生する可能性</a:t>
            </a:r>
          </a:p>
        </p:txBody>
      </p:sp>
      <p:sp>
        <p:nvSpPr>
          <p:cNvPr id="15" name="テキスト ボックス 14">
            <a:extLst>
              <a:ext uri="{FF2B5EF4-FFF2-40B4-BE49-F238E27FC236}">
                <a16:creationId xmlns:a16="http://schemas.microsoft.com/office/drawing/2014/main" id="{5BE24899-3D40-01DC-927B-3F793204AA61}"/>
              </a:ext>
            </a:extLst>
          </p:cNvPr>
          <p:cNvSpPr txBox="1"/>
          <p:nvPr/>
        </p:nvSpPr>
        <p:spPr>
          <a:xfrm>
            <a:off x="102076" y="2703734"/>
            <a:ext cx="492443" cy="1405385"/>
          </a:xfrm>
          <a:prstGeom prst="rect">
            <a:avLst/>
          </a:prstGeom>
          <a:noFill/>
        </p:spPr>
        <p:txBody>
          <a:bodyPr vert="eaVert"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影響度</a:t>
            </a:r>
          </a:p>
        </p:txBody>
      </p:sp>
      <p:sp>
        <p:nvSpPr>
          <p:cNvPr id="16" name="テキスト ボックス 15">
            <a:extLst>
              <a:ext uri="{FF2B5EF4-FFF2-40B4-BE49-F238E27FC236}">
                <a16:creationId xmlns:a16="http://schemas.microsoft.com/office/drawing/2014/main" id="{FF1809DB-458E-D6B3-8267-DDBDF5170EB9}"/>
              </a:ext>
            </a:extLst>
          </p:cNvPr>
          <p:cNvSpPr txBox="1"/>
          <p:nvPr/>
        </p:nvSpPr>
        <p:spPr>
          <a:xfrm>
            <a:off x="2943876" y="2063114"/>
            <a:ext cx="491322" cy="400110"/>
          </a:xfrm>
          <a:prstGeom prst="rect">
            <a:avLst/>
          </a:prstGeom>
          <a:noFill/>
        </p:spPr>
        <p:txBody>
          <a:bodyPr wrap="square" rtlCol="0">
            <a:spAutoFit/>
          </a:bodyPr>
          <a:lstStyle/>
          <a:p>
            <a:pPr eaLnBrk="0" fontAlgn="base" hangingPunct="0">
              <a:spcBef>
                <a:spcPct val="0"/>
              </a:spcBef>
              <a:spcAft>
                <a:spcPct val="0"/>
              </a:spcAft>
              <a:defRPr/>
            </a:pPr>
            <a:r>
              <a:rPr lang="ja-JP" altLang="en-US" sz="2000" dirty="0">
                <a:solidFill>
                  <a:srgbClr val="000000"/>
                </a:solidFill>
                <a:latin typeface="Arial" panose="020B0604020202020204" pitchFamily="34" charset="0"/>
                <a:ea typeface="ＭＳ Ｐゴシック" panose="020B0600070205080204" pitchFamily="50" charset="-128"/>
              </a:rPr>
              <a:t>③</a:t>
            </a:r>
          </a:p>
        </p:txBody>
      </p:sp>
      <p:sp>
        <p:nvSpPr>
          <p:cNvPr id="17" name="テキスト ボックス 16">
            <a:extLst>
              <a:ext uri="{FF2B5EF4-FFF2-40B4-BE49-F238E27FC236}">
                <a16:creationId xmlns:a16="http://schemas.microsoft.com/office/drawing/2014/main" id="{10BA9D55-7086-A069-9BE9-DA29AE64B898}"/>
              </a:ext>
            </a:extLst>
          </p:cNvPr>
          <p:cNvSpPr txBox="1"/>
          <p:nvPr/>
        </p:nvSpPr>
        <p:spPr>
          <a:xfrm>
            <a:off x="2764531" y="2928504"/>
            <a:ext cx="971426" cy="707886"/>
          </a:xfrm>
          <a:prstGeom prst="rect">
            <a:avLst/>
          </a:prstGeom>
          <a:noFill/>
        </p:spPr>
        <p:txBody>
          <a:bodyPr wrap="square" rtlCol="0">
            <a:spAutoFit/>
          </a:bodyPr>
          <a:lstStyle/>
          <a:p>
            <a:pPr lvl="0" eaLnBrk="0" fontAlgn="base" hangingPunct="0">
              <a:spcBef>
                <a:spcPct val="0"/>
              </a:spcBef>
              <a:spcAft>
                <a:spcPct val="0"/>
              </a:spcAft>
              <a:defRPr/>
            </a:pPr>
            <a:r>
              <a:rPr lang="ja-JP" altLang="en-US" sz="2000" dirty="0">
                <a:solidFill>
                  <a:srgbClr val="000000"/>
                </a:solidFill>
                <a:latin typeface="Arial" panose="020B0604020202020204" pitchFamily="34" charset="0"/>
                <a:ea typeface="ＭＳ Ｐゴシック" panose="020B0600070205080204" pitchFamily="50" charset="-128"/>
              </a:rPr>
              <a:t>①</a:t>
            </a:r>
            <a:r>
              <a:rPr lang="en-US" altLang="ja-JP" sz="2000" dirty="0">
                <a:solidFill>
                  <a:srgbClr val="000000"/>
                </a:solidFill>
                <a:latin typeface="Arial" panose="020B0604020202020204" pitchFamily="34" charset="0"/>
                <a:ea typeface="ＭＳ Ｐゴシック" panose="020B0600070205080204" pitchFamily="50" charset="-128"/>
              </a:rPr>
              <a:t>, </a:t>
            </a:r>
            <a:r>
              <a:rPr lang="ja-JP" altLang="en-US" sz="2000" dirty="0">
                <a:solidFill>
                  <a:srgbClr val="000000"/>
                </a:solidFill>
                <a:latin typeface="Arial" panose="020B0604020202020204" pitchFamily="34" charset="0"/>
                <a:ea typeface="ＭＳ Ｐゴシック" panose="020B0600070205080204" pitchFamily="50" charset="-128"/>
              </a:rPr>
              <a:t>②</a:t>
            </a:r>
            <a:r>
              <a:rPr lang="en-US" altLang="ja-JP" sz="2000" dirty="0">
                <a:solidFill>
                  <a:srgbClr val="000000"/>
                </a:solidFill>
                <a:latin typeface="Arial" panose="020B0604020202020204" pitchFamily="34" charset="0"/>
                <a:ea typeface="ＭＳ Ｐゴシック" panose="020B0600070205080204" pitchFamily="50" charset="-128"/>
              </a:rPr>
              <a:t>, </a:t>
            </a:r>
            <a:r>
              <a:rPr lang="ja-JP" altLang="en-US" sz="2000" dirty="0">
                <a:solidFill>
                  <a:srgbClr val="000000"/>
                </a:solidFill>
                <a:latin typeface="Arial" panose="020B0604020202020204" pitchFamily="34" charset="0"/>
                <a:ea typeface="ＭＳ Ｐゴシック" panose="020B0600070205080204" pitchFamily="50" charset="-128"/>
              </a:rPr>
              <a:t>⑤</a:t>
            </a:r>
            <a:r>
              <a:rPr lang="en-US" altLang="ja-JP" sz="2000" dirty="0">
                <a:solidFill>
                  <a:srgbClr val="000000"/>
                </a:solidFill>
                <a:latin typeface="Arial" panose="020B0604020202020204" pitchFamily="34" charset="0"/>
                <a:ea typeface="ＭＳ Ｐゴシック" panose="020B0600070205080204" pitchFamily="50" charset="-128"/>
              </a:rPr>
              <a:t>, </a:t>
            </a:r>
            <a:r>
              <a:rPr lang="ja-JP" altLang="en-US" sz="2000" dirty="0">
                <a:solidFill>
                  <a:srgbClr val="000000"/>
                </a:solidFill>
                <a:latin typeface="Arial" panose="020B0604020202020204" pitchFamily="34" charset="0"/>
                <a:ea typeface="ＭＳ Ｐゴシック" panose="020B0600070205080204" pitchFamily="50" charset="-128"/>
              </a:rPr>
              <a:t>⑦</a:t>
            </a:r>
            <a:endPar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8" name="テキスト ボックス 17">
            <a:extLst>
              <a:ext uri="{FF2B5EF4-FFF2-40B4-BE49-F238E27FC236}">
                <a16:creationId xmlns:a16="http://schemas.microsoft.com/office/drawing/2014/main" id="{70A8DDC4-F221-32CC-4562-10941132C55F}"/>
              </a:ext>
            </a:extLst>
          </p:cNvPr>
          <p:cNvSpPr txBox="1"/>
          <p:nvPr/>
        </p:nvSpPr>
        <p:spPr>
          <a:xfrm>
            <a:off x="3275685" y="1871509"/>
            <a:ext cx="491322"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6" name="テキスト ボックス 25">
            <a:extLst>
              <a:ext uri="{FF2B5EF4-FFF2-40B4-BE49-F238E27FC236}">
                <a16:creationId xmlns:a16="http://schemas.microsoft.com/office/drawing/2014/main" id="{FFEF070D-7915-8884-7457-8DE94BC219F3}"/>
              </a:ext>
            </a:extLst>
          </p:cNvPr>
          <p:cNvSpPr txBox="1"/>
          <p:nvPr/>
        </p:nvSpPr>
        <p:spPr>
          <a:xfrm>
            <a:off x="2923563" y="4074356"/>
            <a:ext cx="531949" cy="400110"/>
          </a:xfrm>
          <a:prstGeom prst="rect">
            <a:avLst/>
          </a:prstGeom>
          <a:noFill/>
        </p:spPr>
        <p:txBody>
          <a:bodyPr wrap="square" rtlCol="0">
            <a:spAutoFit/>
          </a:bodyPr>
          <a:lstStyle/>
          <a:p>
            <a:pPr lvl="0" eaLnBrk="0" fontAlgn="base" hangingPunct="0">
              <a:spcBef>
                <a:spcPct val="0"/>
              </a:spcBef>
              <a:spcAft>
                <a:spcPct val="0"/>
              </a:spcAft>
              <a:defRPr/>
            </a:pPr>
            <a:r>
              <a:rPr lang="ja-JP" altLang="en-US" sz="2000" dirty="0">
                <a:solidFill>
                  <a:srgbClr val="000000"/>
                </a:solidFill>
                <a:latin typeface="Arial" panose="020B0604020202020204" pitchFamily="34" charset="0"/>
                <a:ea typeface="ＭＳ Ｐゴシック" panose="020B0600070205080204" pitchFamily="50" charset="-128"/>
              </a:rPr>
              <a:t>④</a:t>
            </a:r>
            <a:endPar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7" name="テキスト ボックス 26">
            <a:extLst>
              <a:ext uri="{FF2B5EF4-FFF2-40B4-BE49-F238E27FC236}">
                <a16:creationId xmlns:a16="http://schemas.microsoft.com/office/drawing/2014/main" id="{1F864484-9035-6661-92BF-540814ADB66B}"/>
              </a:ext>
            </a:extLst>
          </p:cNvPr>
          <p:cNvSpPr txBox="1"/>
          <p:nvPr/>
        </p:nvSpPr>
        <p:spPr>
          <a:xfrm>
            <a:off x="1239601" y="2038323"/>
            <a:ext cx="894369"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000" dirty="0">
                <a:solidFill>
                  <a:srgbClr val="000000"/>
                </a:solidFill>
                <a:latin typeface="Arial" panose="020B0604020202020204" pitchFamily="34" charset="0"/>
                <a:ea typeface="ＭＳ Ｐゴシック" panose="020B0600070205080204" pitchFamily="50" charset="-128"/>
              </a:rPr>
              <a:t>⑧</a:t>
            </a:r>
            <a:r>
              <a:rPr lang="en-US" altLang="ja-JP" sz="2000" dirty="0">
                <a:solidFill>
                  <a:srgbClr val="000000"/>
                </a:solidFill>
                <a:latin typeface="Arial" panose="020B0604020202020204" pitchFamily="34" charset="0"/>
                <a:ea typeface="ＭＳ Ｐゴシック" panose="020B0600070205080204" pitchFamily="50" charset="-128"/>
              </a:rPr>
              <a:t>, </a:t>
            </a:r>
            <a:r>
              <a:rPr lang="ja-JP" altLang="en-US" sz="2000" dirty="0">
                <a:solidFill>
                  <a:srgbClr val="000000"/>
                </a:solidFill>
                <a:latin typeface="Arial" panose="020B0604020202020204" pitchFamily="34" charset="0"/>
                <a:ea typeface="ＭＳ Ｐゴシック" panose="020B0600070205080204" pitchFamily="50" charset="-128"/>
              </a:rPr>
              <a:t>⑨</a:t>
            </a:r>
            <a:endPar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8" name="テキスト ボックス 27">
            <a:extLst>
              <a:ext uri="{FF2B5EF4-FFF2-40B4-BE49-F238E27FC236}">
                <a16:creationId xmlns:a16="http://schemas.microsoft.com/office/drawing/2014/main" id="{6C7E015A-BA30-2BB6-7987-AEB841CE3562}"/>
              </a:ext>
            </a:extLst>
          </p:cNvPr>
          <p:cNvSpPr txBox="1"/>
          <p:nvPr/>
        </p:nvSpPr>
        <p:spPr>
          <a:xfrm>
            <a:off x="4417400" y="2111596"/>
            <a:ext cx="491322"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⑥</a:t>
            </a:r>
          </a:p>
        </p:txBody>
      </p:sp>
      <p:sp>
        <p:nvSpPr>
          <p:cNvPr id="19" name="テキスト ボックス 18">
            <a:extLst>
              <a:ext uri="{FF2B5EF4-FFF2-40B4-BE49-F238E27FC236}">
                <a16:creationId xmlns:a16="http://schemas.microsoft.com/office/drawing/2014/main" id="{A3F569E4-876C-A99C-6B28-8511CC8417AC}"/>
              </a:ext>
            </a:extLst>
          </p:cNvPr>
          <p:cNvSpPr txBox="1"/>
          <p:nvPr/>
        </p:nvSpPr>
        <p:spPr>
          <a:xfrm>
            <a:off x="5708818" y="1590545"/>
            <a:ext cx="6450471" cy="2062103"/>
          </a:xfrm>
          <a:prstGeom prst="rect">
            <a:avLst/>
          </a:prstGeom>
          <a:noFill/>
        </p:spPr>
        <p:txBody>
          <a:bodyPr wrap="square">
            <a:spAutoFit/>
          </a:bodyPr>
          <a:lstStyle/>
          <a:p>
            <a:pPr marL="342900" indent="-342900">
              <a:buFont typeface="+mj-lt"/>
              <a:buAutoNum type="arabicPeriod" startAt="5"/>
            </a:pPr>
            <a:r>
              <a:rPr lang="ja-JP" altLang="en-US" sz="1600" dirty="0">
                <a:effectLst/>
                <a:latin typeface="Meiryo UI" panose="020B0604030504040204" pitchFamily="34" charset="-128"/>
                <a:ea typeface="Meiryo UI" panose="020B0604030504040204" pitchFamily="34" charset="-128"/>
              </a:rPr>
              <a:t>リスクの評価とリスクに見合った</a:t>
            </a:r>
            <a:r>
              <a:rPr lang="ja-JP" altLang="en-US" sz="1600" dirty="0">
                <a:latin typeface="Meiryo UI" panose="020B0604030504040204" pitchFamily="34" charset="-128"/>
                <a:ea typeface="Meiryo UI" panose="020B0604030504040204" pitchFamily="34" charset="-128"/>
              </a:rPr>
              <a:t>対応策の検討</a:t>
            </a:r>
            <a:r>
              <a:rPr lang="ja-JP" altLang="en-US" sz="1600" dirty="0">
                <a:latin typeface="Meiryo UI" panose="020B0604030504040204" pitchFamily="34" charset="-128"/>
                <a:ea typeface="Meiryo UI" panose="020B0604030504040204" pitchFamily="34" charset="-128"/>
                <a:cs typeface="Calibri"/>
              </a:rPr>
              <a:t>（</a:t>
            </a:r>
            <a:r>
              <a:rPr lang="en-US" altLang="ja-JP" sz="1600" dirty="0">
                <a:latin typeface="Meiryo UI" panose="020B0604030504040204" pitchFamily="34" charset="-128"/>
                <a:ea typeface="Meiryo UI" panose="020B0604030504040204" pitchFamily="34" charset="-128"/>
                <a:cs typeface="Calibri"/>
              </a:rPr>
              <a:t>Risk proportionate approach</a:t>
            </a:r>
            <a:r>
              <a:rPr lang="ja-JP" altLang="en-US" sz="1600" dirty="0">
                <a:latin typeface="Meiryo UI" panose="020B0604030504040204" pitchFamily="34" charset="-128"/>
                <a:ea typeface="Meiryo UI" panose="020B0604030504040204" pitchFamily="34" charset="-128"/>
                <a:cs typeface="Calibri"/>
              </a:rPr>
              <a:t>）</a:t>
            </a:r>
            <a:endParaRPr lang="en-US" altLang="ja-JP" sz="1600" dirty="0">
              <a:latin typeface="Meiryo UI" panose="020B0604030504040204" pitchFamily="34" charset="-128"/>
              <a:ea typeface="Meiryo UI" panose="020B0604030504040204" pitchFamily="34" charset="-128"/>
              <a:cs typeface="Calibri"/>
            </a:endParaRPr>
          </a:p>
          <a:p>
            <a:r>
              <a:rPr lang="ja-JP" altLang="en-US" sz="1600" dirty="0">
                <a:latin typeface="Meiryo UI" panose="020B0604030504040204" pitchFamily="34" charset="-128"/>
                <a:ea typeface="Meiryo UI" panose="020B0604030504040204" pitchFamily="34" charset="-128"/>
                <a:cs typeface="Calibri"/>
              </a:rPr>
              <a:t>（</a:t>
            </a:r>
            <a:r>
              <a:rPr lang="en-US" altLang="ja-JP" sz="1600" dirty="0">
                <a:latin typeface="Meiryo UI" panose="020B0604030504040204" pitchFamily="34" charset="-128"/>
                <a:ea typeface="Meiryo UI" panose="020B0604030504040204" pitchFamily="34" charset="-128"/>
                <a:cs typeface="Calibri"/>
              </a:rPr>
              <a:t>CTQ</a:t>
            </a:r>
            <a:r>
              <a:rPr lang="ja-JP" altLang="en-US" sz="1600" dirty="0">
                <a:latin typeface="Meiryo UI" panose="020B0604030504040204" pitchFamily="34" charset="-128"/>
                <a:ea typeface="Meiryo UI" panose="020B0604030504040204" pitchFamily="34" charset="-128"/>
                <a:cs typeface="Calibri"/>
              </a:rPr>
              <a:t>要因に関連したリスク）</a:t>
            </a:r>
            <a:endParaRPr lang="en-US" altLang="ja-JP" sz="1600" dirty="0">
              <a:latin typeface="Meiryo UI" panose="020B0604030504040204" pitchFamily="34" charset="-128"/>
              <a:ea typeface="Meiryo UI" panose="020B0604030504040204" pitchFamily="34" charset="-128"/>
              <a:cs typeface="Calibri"/>
            </a:endParaRPr>
          </a:p>
          <a:p>
            <a:pPr lvl="1"/>
            <a:r>
              <a:rPr lang="ja-JP" altLang="en-US" sz="1600" dirty="0">
                <a:solidFill>
                  <a:srgbClr val="FF0000"/>
                </a:solidFill>
                <a:latin typeface="Meiryo UI" panose="020B0604030504040204" pitchFamily="34" charset="-128"/>
                <a:ea typeface="Meiryo UI" panose="020B0604030504040204" pitchFamily="34" charset="-128"/>
                <a:cs typeface="Calibri"/>
              </a:rPr>
              <a:t>③　友人のアレルギーの有無をあらかじめ確認する</a:t>
            </a:r>
            <a:endParaRPr lang="en-US" altLang="ja-JP" sz="1600" dirty="0">
              <a:solidFill>
                <a:srgbClr val="FF0000"/>
              </a:solidFill>
              <a:latin typeface="Meiryo UI" panose="020B0604030504040204" pitchFamily="34" charset="-128"/>
              <a:ea typeface="Meiryo UI" panose="020B0604030504040204" pitchFamily="34" charset="-128"/>
              <a:cs typeface="Calibri"/>
            </a:endParaRPr>
          </a:p>
          <a:p>
            <a:pPr lvl="1"/>
            <a:r>
              <a:rPr lang="ja-JP" altLang="en-US" sz="1600" dirty="0">
                <a:latin typeface="Meiryo UI" panose="020B0604030504040204" pitchFamily="34" charset="-128"/>
                <a:ea typeface="Meiryo UI" panose="020B0604030504040204" pitchFamily="34" charset="-128"/>
              </a:rPr>
              <a:t>⑥　事前に</a:t>
            </a:r>
            <a:r>
              <a:rPr lang="ja-JP" altLang="en-US" sz="1600" dirty="0">
                <a:solidFill>
                  <a:srgbClr val="FF0000"/>
                </a:solidFill>
                <a:latin typeface="Meiryo UI" panose="020B0604030504040204" pitchFamily="34" charset="-128"/>
                <a:ea typeface="Meiryo UI" panose="020B0604030504040204" pitchFamily="34" charset="-128"/>
                <a:cs typeface="Calibri"/>
              </a:rPr>
              <a:t>候補レストランを複数挙げておき、早めに予約する</a:t>
            </a:r>
            <a:endParaRPr lang="en-US" altLang="ja-JP" sz="1600" dirty="0">
              <a:solidFill>
                <a:srgbClr val="FF0000"/>
              </a:solidFill>
              <a:latin typeface="Meiryo UI" panose="020B0604030504040204" pitchFamily="34" charset="-128"/>
              <a:ea typeface="Meiryo UI" panose="020B0604030504040204" pitchFamily="34" charset="-128"/>
              <a:cs typeface="Calibri"/>
            </a:endParaRPr>
          </a:p>
          <a:p>
            <a:pPr marL="0" lvl="1"/>
            <a:r>
              <a:rPr lang="ja-JP" altLang="en-US" sz="1600" dirty="0">
                <a:latin typeface="Meiryo UI" panose="020B0604030504040204" pitchFamily="34" charset="-128"/>
                <a:ea typeface="Meiryo UI" panose="020B0604030504040204" pitchFamily="34" charset="-128"/>
                <a:cs typeface="Calibri"/>
              </a:rPr>
              <a:t>（</a:t>
            </a:r>
            <a:r>
              <a:rPr lang="en-US" altLang="ja-JP" sz="1600" dirty="0">
                <a:latin typeface="Meiryo UI" panose="020B0604030504040204" pitchFamily="34" charset="-128"/>
                <a:ea typeface="Meiryo UI" panose="020B0604030504040204" pitchFamily="34" charset="-128"/>
                <a:cs typeface="Calibri"/>
              </a:rPr>
              <a:t>Critical</a:t>
            </a:r>
            <a:r>
              <a:rPr lang="ja-JP" altLang="en-US" sz="1600" dirty="0">
                <a:latin typeface="Meiryo UI" panose="020B0604030504040204" pitchFamily="34" charset="-128"/>
                <a:ea typeface="Meiryo UI" panose="020B0604030504040204" pitchFamily="34" charset="-128"/>
                <a:cs typeface="Calibri"/>
              </a:rPr>
              <a:t>ではないが重要と考えられる点に関連したリスク）</a:t>
            </a:r>
            <a:endParaRPr lang="en-US" altLang="ja-JP" sz="1600" dirty="0">
              <a:latin typeface="Meiryo UI" panose="020B0604030504040204" pitchFamily="34" charset="-128"/>
              <a:ea typeface="Meiryo UI" panose="020B0604030504040204" pitchFamily="34" charset="-128"/>
              <a:cs typeface="Calibri"/>
            </a:endParaRPr>
          </a:p>
          <a:p>
            <a:pPr lvl="1"/>
            <a:r>
              <a:rPr lang="ja-JP" altLang="en-US" sz="1600" dirty="0">
                <a:latin typeface="Meiryo UI" panose="020B0604030504040204" pitchFamily="34" charset="-128"/>
                <a:ea typeface="Meiryo UI" panose="020B0604030504040204" pitchFamily="34" charset="-128"/>
                <a:cs typeface="Calibri"/>
              </a:rPr>
              <a:t>⑦　</a:t>
            </a:r>
            <a:r>
              <a:rPr lang="ja-JP" altLang="en-US" sz="1600" dirty="0">
                <a:latin typeface="Meiryo UI" panose="020B0604030504040204" pitchFamily="34" charset="-128"/>
                <a:ea typeface="Meiryo UI" panose="020B0604030504040204" pitchFamily="34" charset="-128"/>
              </a:rPr>
              <a:t>あらかじめ</a:t>
            </a:r>
            <a:r>
              <a:rPr lang="ja-JP" altLang="en-US" sz="1600" dirty="0">
                <a:solidFill>
                  <a:srgbClr val="FF0000"/>
                </a:solidFill>
                <a:latin typeface="Meiryo UI" panose="020B0604030504040204" pitchFamily="34" charset="-128"/>
                <a:ea typeface="Meiryo UI" panose="020B0604030504040204" pitchFamily="34" charset="-128"/>
              </a:rPr>
              <a:t>予算に見合ったレストランをピックアップする</a:t>
            </a:r>
            <a:r>
              <a:rPr lang="ja-JP" altLang="en-US" sz="1600" dirty="0">
                <a:latin typeface="Meiryo UI" panose="020B0604030504040204" pitchFamily="34" charset="-128"/>
                <a:ea typeface="Meiryo UI" panose="020B0604030504040204" pitchFamily="34" charset="-128"/>
              </a:rPr>
              <a:t>、事前にメニューとその値段を確認する</a:t>
            </a:r>
            <a:endParaRPr lang="en-US" altLang="ja-JP" sz="1600" dirty="0">
              <a:latin typeface="Meiryo UI" panose="020B0604030504040204" pitchFamily="34" charset="-128"/>
              <a:ea typeface="Meiryo UI" panose="020B0604030504040204" pitchFamily="34" charset="-128"/>
            </a:endParaRPr>
          </a:p>
        </p:txBody>
      </p:sp>
      <p:sp>
        <p:nvSpPr>
          <p:cNvPr id="6" name="スライド番号プレースホルダー 2">
            <a:extLst>
              <a:ext uri="{FF2B5EF4-FFF2-40B4-BE49-F238E27FC236}">
                <a16:creationId xmlns:a16="http://schemas.microsoft.com/office/drawing/2014/main" id="{3BAE7125-D593-33B1-20A0-DC9583D920AA}"/>
              </a:ext>
            </a:extLst>
          </p:cNvPr>
          <p:cNvSpPr>
            <a:spLocks noGrp="1"/>
          </p:cNvSpPr>
          <p:nvPr>
            <p:ph type="sldNum" sz="quarter" idx="10"/>
          </p:nvPr>
        </p:nvSpPr>
        <p:spPr>
          <a:xfrm>
            <a:off x="9072033" y="6519864"/>
            <a:ext cx="2844800" cy="365125"/>
          </a:xfrm>
        </p:spPr>
        <p:txBody>
          <a:bodyPr/>
          <a:lstStyle/>
          <a:p>
            <a:pPr>
              <a:defRPr/>
            </a:pPr>
            <a:fld id="{7F1BDF60-FC1B-4281-ABB0-1016719EF97C}" type="slidenum">
              <a:rPr lang="en-US" altLang="ja-JP" smtClean="0"/>
              <a:pPr>
                <a:defRPr/>
              </a:pPr>
              <a:t>5</a:t>
            </a:fld>
            <a:endParaRPr lang="ja-JP" altLang="en-US"/>
          </a:p>
        </p:txBody>
      </p:sp>
      <p:pic>
        <p:nvPicPr>
          <p:cNvPr id="3" name="動画2_SL5">
            <a:hlinkClick r:id="" action="ppaction://media"/>
            <a:extLst>
              <a:ext uri="{FF2B5EF4-FFF2-40B4-BE49-F238E27FC236}">
                <a16:creationId xmlns:a16="http://schemas.microsoft.com/office/drawing/2014/main" id="{A8FC2E7F-5C43-613B-B1B2-D0C0CF890D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55450" y="6261100"/>
            <a:ext cx="406400" cy="406400"/>
          </a:xfrm>
          <a:prstGeom prst="rect">
            <a:avLst/>
          </a:prstGeom>
        </p:spPr>
      </p:pic>
    </p:spTree>
    <p:extLst>
      <p:ext uri="{BB962C8B-B14F-4D97-AF65-F5344CB8AC3E}">
        <p14:creationId xmlns:p14="http://schemas.microsoft.com/office/powerpoint/2010/main" val="406318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3C8E6-61B1-E90D-8D60-648902EEF636}"/>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55C4964-6054-A058-9A81-D6A4AB4A2D14}"/>
              </a:ext>
            </a:extLst>
          </p:cNvPr>
          <p:cNvSpPr txBox="1"/>
          <p:nvPr/>
        </p:nvSpPr>
        <p:spPr>
          <a:xfrm>
            <a:off x="436191" y="1607289"/>
            <a:ext cx="11319617"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000" dirty="0">
                <a:latin typeface="Meiryo UI" panose="020B0604030504040204" pitchFamily="34" charset="-128"/>
                <a:ea typeface="Meiryo UI" panose="020B0604030504040204" pitchFamily="34" charset="-128"/>
                <a:cs typeface="Calibri"/>
              </a:rPr>
              <a:t>今回、レストランを選定するということについて、あらかじめ「質」と「質を達成するための基準」について考えてみた。</a:t>
            </a:r>
            <a:endParaRPr lang="en-US" altLang="ja-JP" sz="2000" dirty="0">
              <a:latin typeface="Meiryo UI" panose="020B0604030504040204" pitchFamily="34" charset="-128"/>
              <a:ea typeface="Meiryo UI" panose="020B0604030504040204" pitchFamily="34" charset="-128"/>
              <a:cs typeface="Calibri"/>
            </a:endParaRPr>
          </a:p>
          <a:p>
            <a:r>
              <a:rPr lang="ja-JP" altLang="en-US" sz="2000" dirty="0">
                <a:latin typeface="Meiryo UI" panose="020B0604030504040204" pitchFamily="34" charset="-128"/>
                <a:ea typeface="Meiryo UI" panose="020B0604030504040204" pitchFamily="34" charset="-128"/>
                <a:cs typeface="Calibri"/>
              </a:rPr>
              <a:t>それらを参考に重要と考えられる点（</a:t>
            </a:r>
            <a:r>
              <a:rPr lang="en-US" altLang="ja-JP" sz="2000" dirty="0">
                <a:latin typeface="Meiryo UI" panose="020B0604030504040204" pitchFamily="34" charset="-128"/>
                <a:ea typeface="Meiryo UI" panose="020B0604030504040204" pitchFamily="34" charset="-128"/>
                <a:cs typeface="Calibri"/>
              </a:rPr>
              <a:t>CTQ</a:t>
            </a:r>
            <a:r>
              <a:rPr lang="ja-JP" altLang="en-US" sz="2000" dirty="0">
                <a:latin typeface="Meiryo UI" panose="020B0604030504040204" pitchFamily="34" charset="-128"/>
                <a:ea typeface="Meiryo UI" panose="020B0604030504040204" pitchFamily="34" charset="-128"/>
                <a:cs typeface="Calibri"/>
              </a:rPr>
              <a:t>要因の特定）とそれに関連したリスクを挙げ、リスクを評価の結果、</a:t>
            </a:r>
            <a:r>
              <a:rPr lang="en-US" altLang="ja-JP" sz="2000" dirty="0">
                <a:latin typeface="Meiryo UI" panose="020B0604030504040204" pitchFamily="34" charset="-128"/>
                <a:ea typeface="Meiryo UI" panose="020B0604030504040204" pitchFamily="34" charset="-128"/>
                <a:cs typeface="Calibri"/>
              </a:rPr>
              <a:t>High Risk</a:t>
            </a:r>
            <a:r>
              <a:rPr lang="ja-JP" altLang="en-US" sz="2000" dirty="0">
                <a:latin typeface="Meiryo UI" panose="020B0604030504040204" pitchFamily="34" charset="-128"/>
                <a:ea typeface="Meiryo UI" panose="020B0604030504040204" pitchFamily="34" charset="-128"/>
                <a:cs typeface="Calibri"/>
              </a:rPr>
              <a:t>に注力して対応策を検討し、手順（プロトコル）に落とし込んでみると。。。</a:t>
            </a:r>
            <a:endParaRPr lang="en-US" altLang="ja-JP" sz="2000" dirty="0">
              <a:latin typeface="Meiryo UI" panose="020B0604030504040204" pitchFamily="34" charset="-128"/>
              <a:ea typeface="Meiryo UI" panose="020B0604030504040204" pitchFamily="34" charset="-128"/>
              <a:cs typeface="Calibri"/>
            </a:endParaRPr>
          </a:p>
          <a:p>
            <a:endParaRPr lang="en-US" altLang="ja-JP" sz="2000" dirty="0">
              <a:latin typeface="Meiryo UI" panose="020B0604030504040204" pitchFamily="34" charset="-128"/>
              <a:ea typeface="Meiryo UI" panose="020B0604030504040204" pitchFamily="34" charset="-128"/>
              <a:cs typeface="Calibri"/>
            </a:endParaRPr>
          </a:p>
          <a:p>
            <a:r>
              <a:rPr lang="ja-JP" altLang="en-US" sz="2000" dirty="0">
                <a:highlight>
                  <a:srgbClr val="FFFF00"/>
                </a:highlight>
                <a:latin typeface="Meiryo UI" panose="020B0604030504040204" pitchFamily="34" charset="-128"/>
                <a:ea typeface="Meiryo UI" panose="020B0604030504040204" pitchFamily="34" charset="-128"/>
                <a:cs typeface="Calibri"/>
              </a:rPr>
              <a:t>達成したい質：</a:t>
            </a:r>
            <a:r>
              <a:rPr lang="ja-JP" altLang="en-US" sz="2000" dirty="0">
                <a:solidFill>
                  <a:srgbClr val="FF0000"/>
                </a:solidFill>
                <a:highlight>
                  <a:srgbClr val="FFFF00"/>
                </a:highlight>
                <a:latin typeface="Meiryo UI" panose="020B0604030504040204" pitchFamily="34" charset="-128"/>
                <a:ea typeface="Meiryo UI" panose="020B0604030504040204" pitchFamily="34" charset="-128"/>
                <a:cs typeface="Calibri"/>
              </a:rPr>
              <a:t>高級な和食</a:t>
            </a:r>
            <a:r>
              <a:rPr lang="ja-JP" altLang="en-US" sz="2000" dirty="0">
                <a:highlight>
                  <a:srgbClr val="FFFF00"/>
                </a:highlight>
                <a:latin typeface="Meiryo UI" panose="020B0604030504040204" pitchFamily="34" charset="-128"/>
                <a:ea typeface="Meiryo UI" panose="020B0604030504040204" pitchFamily="34" charset="-128"/>
                <a:cs typeface="Calibri"/>
              </a:rPr>
              <a:t>レストランで</a:t>
            </a:r>
            <a:r>
              <a:rPr lang="ja-JP" altLang="en-US" sz="2000" dirty="0">
                <a:solidFill>
                  <a:srgbClr val="FF0000"/>
                </a:solidFill>
                <a:highlight>
                  <a:srgbClr val="FFFF00"/>
                </a:highlight>
                <a:latin typeface="Meiryo UI" panose="020B0604030504040204" pitchFamily="34" charset="-128"/>
                <a:ea typeface="Meiryo UI" panose="020B0604030504040204" pitchFamily="34" charset="-128"/>
                <a:cs typeface="Calibri"/>
              </a:rPr>
              <a:t>ゆっくり</a:t>
            </a:r>
            <a:r>
              <a:rPr lang="ja-JP" altLang="en-US" sz="2000" dirty="0">
                <a:highlight>
                  <a:srgbClr val="FFFF00"/>
                </a:highlight>
                <a:latin typeface="Meiryo UI" panose="020B0604030504040204" pitchFamily="34" charset="-128"/>
                <a:ea typeface="Meiryo UI" panose="020B0604030504040204" pitchFamily="34" charset="-128"/>
                <a:cs typeface="Calibri"/>
              </a:rPr>
              <a:t>と食事しながら楽しみたい</a:t>
            </a:r>
            <a:endParaRPr lang="en-US" altLang="ja-JP" sz="2000" dirty="0">
              <a:highlight>
                <a:srgbClr val="FFFF00"/>
              </a:highlight>
              <a:latin typeface="Meiryo UI" panose="020B0604030504040204" pitchFamily="34" charset="-128"/>
              <a:ea typeface="Meiryo UI" panose="020B0604030504040204" pitchFamily="34" charset="-128"/>
              <a:cs typeface="Calibri"/>
            </a:endParaRPr>
          </a:p>
          <a:p>
            <a:r>
              <a:rPr lang="ja-JP" altLang="en-US" sz="2000" dirty="0">
                <a:latin typeface="Meiryo UI" panose="020B0604030504040204" pitchFamily="34" charset="-128"/>
                <a:ea typeface="Meiryo UI" panose="020B0604030504040204" pitchFamily="34" charset="-128"/>
                <a:cs typeface="Calibri"/>
              </a:rPr>
              <a:t>手順</a:t>
            </a:r>
            <a:r>
              <a:rPr lang="en-US" altLang="ja-JP" sz="2000" dirty="0">
                <a:latin typeface="Meiryo UI" panose="020B0604030504040204" pitchFamily="34" charset="-128"/>
                <a:ea typeface="Meiryo UI" panose="020B0604030504040204" pitchFamily="34" charset="-128"/>
                <a:cs typeface="Calibri"/>
              </a:rPr>
              <a:t>1</a:t>
            </a:r>
            <a:r>
              <a:rPr lang="ja-JP" altLang="en-US" sz="2000" dirty="0">
                <a:latin typeface="Meiryo UI" panose="020B0604030504040204" pitchFamily="34" charset="-128"/>
                <a:ea typeface="Meiryo UI" panose="020B0604030504040204" pitchFamily="34" charset="-128"/>
                <a:cs typeface="Calibri"/>
              </a:rPr>
              <a:t>：友人にアレルギーの有無をあらかじめ確認するとともに、候補和食レストランをリストアップする。</a:t>
            </a:r>
            <a:endParaRPr lang="en-US" altLang="ja-JP" sz="2000" dirty="0">
              <a:latin typeface="Meiryo UI" panose="020B0604030504040204" pitchFamily="34" charset="-128"/>
              <a:ea typeface="Meiryo UI" panose="020B0604030504040204" pitchFamily="34" charset="-128"/>
              <a:cs typeface="Calibri"/>
            </a:endParaRPr>
          </a:p>
          <a:p>
            <a:r>
              <a:rPr lang="ja-JP" altLang="en-US" sz="2000" dirty="0">
                <a:latin typeface="Meiryo UI" panose="020B0604030504040204" pitchFamily="34" charset="-128"/>
                <a:ea typeface="Meiryo UI" panose="020B0604030504040204" pitchFamily="34" charset="-128"/>
                <a:cs typeface="Calibri"/>
              </a:rPr>
              <a:t>手順</a:t>
            </a:r>
            <a:r>
              <a:rPr lang="en-US" altLang="ja-JP" sz="2000" dirty="0">
                <a:latin typeface="Meiryo UI" panose="020B0604030504040204" pitchFamily="34" charset="-128"/>
                <a:ea typeface="Meiryo UI" panose="020B0604030504040204" pitchFamily="34" charset="-128"/>
                <a:cs typeface="Calibri"/>
              </a:rPr>
              <a:t>2</a:t>
            </a:r>
            <a:r>
              <a:rPr lang="ja-JP" altLang="en-US" sz="2000" dirty="0">
                <a:latin typeface="Meiryo UI" panose="020B0604030504040204" pitchFamily="34" charset="-128"/>
                <a:ea typeface="Meiryo UI" panose="020B0604030504040204" pitchFamily="34" charset="-128"/>
                <a:cs typeface="Calibri"/>
              </a:rPr>
              <a:t>：リストアップした和食レストランのうち、要件（質の基準）に合うレストランを複数決めておく</a:t>
            </a:r>
            <a:endParaRPr lang="en-US" altLang="ja-JP" sz="2000" dirty="0">
              <a:latin typeface="Meiryo UI" panose="020B0604030504040204" pitchFamily="34" charset="-128"/>
              <a:ea typeface="Meiryo UI" panose="020B0604030504040204" pitchFamily="34" charset="-128"/>
              <a:cs typeface="Calibri"/>
            </a:endParaRPr>
          </a:p>
          <a:p>
            <a:r>
              <a:rPr lang="ja-JP" altLang="en-US" sz="2000" dirty="0">
                <a:latin typeface="Meiryo UI" panose="020B0604030504040204" pitchFamily="34" charset="-128"/>
                <a:ea typeface="Meiryo UI" panose="020B0604030504040204" pitchFamily="34" charset="-128"/>
                <a:cs typeface="Calibri"/>
              </a:rPr>
              <a:t>　　　　　（</a:t>
            </a:r>
            <a:r>
              <a:rPr lang="en-US" altLang="ja-JP" sz="2000" dirty="0">
                <a:latin typeface="Meiryo UI" panose="020B0604030504040204" pitchFamily="34" charset="-128"/>
                <a:ea typeface="Meiryo UI" panose="020B0604030504040204" pitchFamily="34" charset="-128"/>
                <a:cs typeface="Calibri"/>
              </a:rPr>
              <a:t>1</a:t>
            </a:r>
            <a:r>
              <a:rPr lang="ja-JP" altLang="en-US" sz="2000" dirty="0">
                <a:latin typeface="Meiryo UI" panose="020B0604030504040204" pitchFamily="34" charset="-128"/>
                <a:ea typeface="Meiryo UI" panose="020B0604030504040204" pitchFamily="34" charset="-128"/>
                <a:cs typeface="Calibri"/>
              </a:rPr>
              <a:t>か月半前までに手順</a:t>
            </a:r>
            <a:r>
              <a:rPr lang="en-US" altLang="ja-JP" sz="2000" dirty="0">
                <a:latin typeface="Meiryo UI" panose="020B0604030504040204" pitchFamily="34" charset="-128"/>
                <a:ea typeface="Meiryo UI" panose="020B0604030504040204" pitchFamily="34" charset="-128"/>
                <a:cs typeface="Calibri"/>
              </a:rPr>
              <a:t>2</a:t>
            </a:r>
            <a:r>
              <a:rPr lang="ja-JP" altLang="en-US" sz="2000" dirty="0">
                <a:latin typeface="Meiryo UI" panose="020B0604030504040204" pitchFamily="34" charset="-128"/>
                <a:ea typeface="Meiryo UI" panose="020B0604030504040204" pitchFamily="34" charset="-128"/>
                <a:cs typeface="Calibri"/>
              </a:rPr>
              <a:t>までが完了しているか確認する）</a:t>
            </a:r>
            <a:endParaRPr lang="en-US" altLang="ja-JP" sz="2000" dirty="0">
              <a:latin typeface="Meiryo UI" panose="020B0604030504040204" pitchFamily="34" charset="-128"/>
              <a:ea typeface="Meiryo UI" panose="020B0604030504040204" pitchFamily="34" charset="-128"/>
              <a:cs typeface="Calibri"/>
            </a:endParaRPr>
          </a:p>
          <a:p>
            <a:r>
              <a:rPr lang="ja-JP" altLang="en-US" sz="2000" dirty="0">
                <a:latin typeface="Meiryo UI" panose="020B0604030504040204" pitchFamily="34" charset="-128"/>
                <a:ea typeface="Meiryo UI" panose="020B0604030504040204" pitchFamily="34" charset="-128"/>
                <a:cs typeface="Calibri"/>
              </a:rPr>
              <a:t>手順</a:t>
            </a:r>
            <a:r>
              <a:rPr lang="en-US" altLang="ja-JP" sz="2000" dirty="0">
                <a:latin typeface="Meiryo UI" panose="020B0604030504040204" pitchFamily="34" charset="-128"/>
                <a:ea typeface="Meiryo UI" panose="020B0604030504040204" pitchFamily="34" charset="-128"/>
                <a:cs typeface="Calibri"/>
              </a:rPr>
              <a:t>3</a:t>
            </a:r>
            <a:r>
              <a:rPr lang="ja-JP" altLang="en-US" sz="2000" dirty="0">
                <a:latin typeface="Meiryo UI" panose="020B0604030504040204" pitchFamily="34" charset="-128"/>
                <a:ea typeface="Meiryo UI" panose="020B0604030504040204" pitchFamily="34" charset="-128"/>
                <a:cs typeface="Calibri"/>
              </a:rPr>
              <a:t>：</a:t>
            </a:r>
            <a:r>
              <a:rPr lang="en-US" altLang="ja-JP" sz="2000" dirty="0">
                <a:latin typeface="Meiryo UI" panose="020B0604030504040204" pitchFamily="34" charset="-128"/>
                <a:ea typeface="Meiryo UI" panose="020B0604030504040204" pitchFamily="34" charset="-128"/>
                <a:cs typeface="Calibri"/>
              </a:rPr>
              <a:t>1</a:t>
            </a:r>
            <a:r>
              <a:rPr lang="ja-JP" altLang="en-US" sz="2000" dirty="0">
                <a:latin typeface="Meiryo UI" panose="020B0604030504040204" pitchFamily="34" charset="-128"/>
                <a:ea typeface="Meiryo UI" panose="020B0604030504040204" pitchFamily="34" charset="-128"/>
                <a:cs typeface="Calibri"/>
              </a:rPr>
              <a:t>か月前に予約する　　　　　</a:t>
            </a:r>
            <a:endParaRPr lang="en-US" altLang="ja-JP" sz="2000" dirty="0">
              <a:highlight>
                <a:srgbClr val="FFFF00"/>
              </a:highlight>
              <a:latin typeface="Meiryo UI" panose="020B0604030504040204" pitchFamily="34" charset="-128"/>
              <a:ea typeface="Meiryo UI" panose="020B0604030504040204" pitchFamily="34" charset="-128"/>
              <a:cs typeface="Calibri"/>
            </a:endParaRPr>
          </a:p>
        </p:txBody>
      </p:sp>
      <p:sp>
        <p:nvSpPr>
          <p:cNvPr id="2" name="テキスト ボックス 1">
            <a:extLst>
              <a:ext uri="{FF2B5EF4-FFF2-40B4-BE49-F238E27FC236}">
                <a16:creationId xmlns:a16="http://schemas.microsoft.com/office/drawing/2014/main" id="{488E08F5-62D0-389E-9BF9-0FBD620F5410}"/>
              </a:ext>
            </a:extLst>
          </p:cNvPr>
          <p:cNvSpPr txBox="1"/>
          <p:nvPr/>
        </p:nvSpPr>
        <p:spPr>
          <a:xfrm flipH="1">
            <a:off x="684607" y="4901021"/>
            <a:ext cx="11071201" cy="132343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kumimoji="1" lang="ja-JP" altLang="en-US" sz="2000" dirty="0">
                <a:latin typeface="Meiryo UI" panose="020B0604030504040204" pitchFamily="34" charset="-128"/>
                <a:ea typeface="Meiryo UI" panose="020B0604030504040204" pitchFamily="34" charset="-128"/>
              </a:rPr>
              <a:t>このように、求める質に対して質の基準を設定し、</a:t>
            </a:r>
            <a:r>
              <a:rPr kumimoji="1" lang="en-US" altLang="ja-JP" sz="2000" dirty="0">
                <a:latin typeface="Meiryo UI" panose="020B0604030504040204" pitchFamily="34" charset="-128"/>
                <a:ea typeface="Meiryo UI" panose="020B0604030504040204" pitchFamily="34" charset="-128"/>
              </a:rPr>
              <a:t>CTQ</a:t>
            </a:r>
            <a:r>
              <a:rPr kumimoji="1" lang="ja-JP" altLang="en-US" sz="2000" dirty="0">
                <a:latin typeface="Meiryo UI" panose="020B0604030504040204" pitchFamily="34" charset="-128"/>
                <a:ea typeface="Meiryo UI" panose="020B0604030504040204" pitchFamily="34" charset="-128"/>
              </a:rPr>
              <a:t>要因及びその関連リスクを特定・評価して、優先的に対応すること（</a:t>
            </a:r>
            <a:r>
              <a:rPr kumimoji="1" lang="en-US" altLang="ja-JP" sz="2000" dirty="0">
                <a:latin typeface="Meiryo UI" panose="020B0604030504040204" pitchFamily="34" charset="-128"/>
                <a:ea typeface="Meiryo UI" panose="020B0604030504040204" pitchFamily="34" charset="-128"/>
              </a:rPr>
              <a:t>Risk Proportionality </a:t>
            </a:r>
            <a:r>
              <a:rPr kumimoji="1" lang="ja-JP" altLang="en-US" sz="2000" dirty="0">
                <a:latin typeface="Meiryo UI" panose="020B0604030504040204" pitchFamily="34" charset="-128"/>
                <a:ea typeface="Meiryo UI" panose="020B0604030504040204" pitchFamily="34" charset="-128"/>
              </a:rPr>
              <a:t>）を手順にあらかじめ入れる</a:t>
            </a:r>
            <a:r>
              <a:rPr lang="ja-JP" altLang="en-US" sz="2000" dirty="0">
                <a:latin typeface="Meiryo UI" panose="020B0604030504040204" pitchFamily="34" charset="-128"/>
                <a:ea typeface="Meiryo UI" panose="020B0604030504040204" pitchFamily="34" charset="-128"/>
              </a:rPr>
              <a:t>、これが</a:t>
            </a:r>
            <a:r>
              <a:rPr lang="en-US" altLang="ja-JP" sz="2000" dirty="0">
                <a:latin typeface="Meiryo UI" panose="020B0604030504040204" pitchFamily="34" charset="-128"/>
                <a:ea typeface="Meiryo UI" panose="020B0604030504040204" pitchFamily="34" charset="-128"/>
              </a:rPr>
              <a:t>Quality by Design</a:t>
            </a:r>
            <a:r>
              <a:rPr lang="ja-JP" altLang="en-US" sz="2000" dirty="0">
                <a:latin typeface="Meiryo UI" panose="020B0604030504040204" pitchFamily="34" charset="-128"/>
                <a:ea typeface="Meiryo UI" panose="020B0604030504040204" pitchFamily="34" charset="-128"/>
              </a:rPr>
              <a:t>です！！</a:t>
            </a:r>
            <a:endParaRPr lang="en-US" altLang="ja-JP" sz="2000" dirty="0">
              <a:latin typeface="Meiryo UI" panose="020B0604030504040204" pitchFamily="34" charset="-128"/>
              <a:ea typeface="Meiryo UI" panose="020B0604030504040204" pitchFamily="34" charset="-128"/>
            </a:endParaRPr>
          </a:p>
          <a:p>
            <a:r>
              <a:rPr kumimoji="1" lang="ja-JP" altLang="en-US" sz="2000" dirty="0">
                <a:latin typeface="Meiryo UI" panose="020B0604030504040204" pitchFamily="34" charset="-128"/>
                <a:ea typeface="Meiryo UI" panose="020B0604030504040204" pitchFamily="34" charset="-128"/>
              </a:rPr>
              <a:t>また、今回の事例のように、普段意識せずに考えていることが、実は</a:t>
            </a:r>
            <a:r>
              <a:rPr lang="en-US" altLang="ja-JP" sz="2000" dirty="0">
                <a:latin typeface="Meiryo UI" panose="020B0604030504040204" pitchFamily="34" charset="-128"/>
                <a:ea typeface="Meiryo UI" panose="020B0604030504040204" pitchFamily="34" charset="-128"/>
              </a:rPr>
              <a:t>ICH</a:t>
            </a:r>
            <a:r>
              <a:rPr lang="ja-JP" altLang="en-US" sz="2000" dirty="0">
                <a:latin typeface="Meiryo UI" panose="020B0604030504040204" pitchFamily="34" charset="-128"/>
                <a:ea typeface="Meiryo UI" panose="020B0604030504040204" pitchFamily="34" charset="-128"/>
              </a:rPr>
              <a:t> </a:t>
            </a:r>
            <a:r>
              <a:rPr lang="en-US" altLang="ja-JP" sz="2000" dirty="0">
                <a:latin typeface="Meiryo UI" panose="020B0604030504040204" pitchFamily="34" charset="-128"/>
                <a:ea typeface="Meiryo UI" panose="020B0604030504040204" pitchFamily="34" charset="-128"/>
              </a:rPr>
              <a:t>E6 (R3)</a:t>
            </a:r>
            <a:r>
              <a:rPr lang="ja-JP" altLang="en-US" sz="2000" dirty="0">
                <a:latin typeface="Meiryo UI" panose="020B0604030504040204" pitchFamily="34" charset="-128"/>
                <a:ea typeface="Meiryo UI" panose="020B0604030504040204" pitchFamily="34" charset="-128"/>
              </a:rPr>
              <a:t>の概念に基づいて考えていること</a:t>
            </a:r>
            <a:r>
              <a:rPr lang="ja-JP" altLang="en-US" sz="2000">
                <a:latin typeface="Meiryo UI" panose="020B0604030504040204" pitchFamily="34" charset="-128"/>
                <a:ea typeface="Meiryo UI" panose="020B0604030504040204" pitchFamily="34" charset="-128"/>
              </a:rPr>
              <a:t>と同じで</a:t>
            </a:r>
            <a:r>
              <a:rPr lang="ja-JP" altLang="en-US" sz="2000" dirty="0">
                <a:latin typeface="Meiryo UI" panose="020B0604030504040204" pitchFamily="34" charset="-128"/>
                <a:ea typeface="Meiryo UI" panose="020B0604030504040204" pitchFamily="34" charset="-128"/>
              </a:rPr>
              <a:t>あるということが分かります。</a:t>
            </a:r>
            <a:endParaRPr kumimoji="1" lang="en-US" altLang="ja-JP" sz="2000" dirty="0">
              <a:latin typeface="Meiryo UI" panose="020B0604030504040204" pitchFamily="34" charset="-128"/>
              <a:ea typeface="Meiryo UI" panose="020B0604030504040204" pitchFamily="34" charset="-128"/>
            </a:endParaRPr>
          </a:p>
        </p:txBody>
      </p:sp>
      <p:sp>
        <p:nvSpPr>
          <p:cNvPr id="3" name="タイトル 1">
            <a:extLst>
              <a:ext uri="{FF2B5EF4-FFF2-40B4-BE49-F238E27FC236}">
                <a16:creationId xmlns:a16="http://schemas.microsoft.com/office/drawing/2014/main" id="{49718032-9F28-418A-997F-3AB87923C715}"/>
              </a:ext>
            </a:extLst>
          </p:cNvPr>
          <p:cNvSpPr txBox="1">
            <a:spLocks/>
          </p:cNvSpPr>
          <p:nvPr/>
        </p:nvSpPr>
        <p:spPr>
          <a:xfrm>
            <a:off x="869732" y="633540"/>
            <a:ext cx="10515600" cy="743107"/>
          </a:xfrm>
          <a:prstGeom prst="rect">
            <a:avLst/>
          </a:prstGeom>
        </p:spPr>
        <p:txBody>
          <a:bodyPr>
            <a:norm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3600" dirty="0">
                <a:latin typeface="Meiryo UI" panose="020B0604030504040204" pitchFamily="34" charset="-128"/>
                <a:ea typeface="Meiryo UI" panose="020B0604030504040204" pitchFamily="34" charset="-128"/>
                <a:cs typeface="Calibri"/>
              </a:rPr>
              <a:t>レストランの選定を事例として（</a:t>
            </a:r>
            <a:r>
              <a:rPr lang="en-US" altLang="ja-JP" sz="3600" dirty="0">
                <a:latin typeface="Meiryo UI" panose="020B0604030504040204" pitchFamily="34" charset="-128"/>
                <a:ea typeface="Meiryo UI" panose="020B0604030504040204" pitchFamily="34" charset="-128"/>
                <a:cs typeface="Calibri"/>
              </a:rPr>
              <a:t>5</a:t>
            </a:r>
            <a:r>
              <a:rPr lang="ja-JP" altLang="en-US" sz="3600" dirty="0">
                <a:latin typeface="Meiryo UI" panose="020B0604030504040204" pitchFamily="34" charset="-128"/>
                <a:ea typeface="Meiryo UI" panose="020B0604030504040204" pitchFamily="34" charset="-128"/>
                <a:cs typeface="Calibri"/>
              </a:rPr>
              <a:t>）</a:t>
            </a:r>
            <a:endParaRPr lang="en-US" altLang="ja-JP" sz="3600" dirty="0">
              <a:latin typeface="Meiryo UI" panose="020B0604030504040204" pitchFamily="34" charset="-128"/>
              <a:ea typeface="Meiryo UI" panose="020B0604030504040204" pitchFamily="34" charset="-128"/>
              <a:cs typeface="Calibri"/>
            </a:endParaRPr>
          </a:p>
        </p:txBody>
      </p:sp>
      <p:pic>
        <p:nvPicPr>
          <p:cNvPr id="4" name="動画2_SL6">
            <a:hlinkClick r:id="" action="ppaction://media"/>
            <a:extLst>
              <a:ext uri="{FF2B5EF4-FFF2-40B4-BE49-F238E27FC236}">
                <a16:creationId xmlns:a16="http://schemas.microsoft.com/office/drawing/2014/main" id="{B0F1F79A-E05D-61C6-235F-59B80463D8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9575" y="5981700"/>
            <a:ext cx="406400" cy="406400"/>
          </a:xfrm>
          <a:prstGeom prst="rect">
            <a:avLst/>
          </a:prstGeom>
        </p:spPr>
      </p:pic>
      <p:sp>
        <p:nvSpPr>
          <p:cNvPr id="6" name="スライド番号プレースホルダー 2">
            <a:extLst>
              <a:ext uri="{FF2B5EF4-FFF2-40B4-BE49-F238E27FC236}">
                <a16:creationId xmlns:a16="http://schemas.microsoft.com/office/drawing/2014/main" id="{D1426659-2637-3D6E-F1D6-253EC74CCD10}"/>
              </a:ext>
            </a:extLst>
          </p:cNvPr>
          <p:cNvSpPr>
            <a:spLocks noGrp="1"/>
          </p:cNvSpPr>
          <p:nvPr>
            <p:ph type="sldNum" sz="quarter" idx="10"/>
          </p:nvPr>
        </p:nvSpPr>
        <p:spPr>
          <a:xfrm>
            <a:off x="9072033" y="6519864"/>
            <a:ext cx="2844800" cy="365125"/>
          </a:xfrm>
        </p:spPr>
        <p:txBody>
          <a:bodyPr/>
          <a:lstStyle/>
          <a:p>
            <a:pPr>
              <a:defRPr/>
            </a:pPr>
            <a:fld id="{7F1BDF60-FC1B-4281-ABB0-1016719EF97C}" type="slidenum">
              <a:rPr lang="en-US" altLang="ja-JP" smtClean="0"/>
              <a:pPr>
                <a:defRPr/>
              </a:pPr>
              <a:t>6</a:t>
            </a:fld>
            <a:endParaRPr lang="ja-JP" altLang="en-US"/>
          </a:p>
        </p:txBody>
      </p:sp>
    </p:spTree>
    <p:extLst>
      <p:ext uri="{BB962C8B-B14F-4D97-AF65-F5344CB8AC3E}">
        <p14:creationId xmlns:p14="http://schemas.microsoft.com/office/powerpoint/2010/main" val="166487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1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E215B-C5C8-3A83-B2CE-F1E5C756377B}"/>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51E1D4BA-DAE1-FD7D-50C8-BC95476ADE3C}"/>
              </a:ext>
            </a:extLst>
          </p:cNvPr>
          <p:cNvSpPr txBox="1">
            <a:spLocks/>
          </p:cNvSpPr>
          <p:nvPr/>
        </p:nvSpPr>
        <p:spPr>
          <a:xfrm>
            <a:off x="869732" y="633540"/>
            <a:ext cx="10515600" cy="743107"/>
          </a:xfrm>
          <a:prstGeom prst="rect">
            <a:avLst/>
          </a:prstGeom>
        </p:spPr>
        <p:txBody>
          <a:bodyPr>
            <a:norm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3600" dirty="0">
                <a:latin typeface="Meiryo UI" panose="020B0604030504040204" pitchFamily="34" charset="-128"/>
                <a:ea typeface="Meiryo UI" panose="020B0604030504040204" pitchFamily="34" charset="-128"/>
                <a:cs typeface="Calibri"/>
              </a:rPr>
              <a:t>レストランの選定を事例として（</a:t>
            </a:r>
            <a:r>
              <a:rPr lang="en-US" altLang="ja-JP" sz="3600" dirty="0">
                <a:latin typeface="Meiryo UI" panose="020B0604030504040204" pitchFamily="34" charset="-128"/>
                <a:ea typeface="Meiryo UI" panose="020B0604030504040204" pitchFamily="34" charset="-128"/>
                <a:cs typeface="Calibri"/>
              </a:rPr>
              <a:t>6</a:t>
            </a:r>
            <a:r>
              <a:rPr lang="ja-JP" altLang="en-US" sz="3600" dirty="0">
                <a:latin typeface="Meiryo UI" panose="020B0604030504040204" pitchFamily="34" charset="-128"/>
                <a:ea typeface="Meiryo UI" panose="020B0604030504040204" pitchFamily="34" charset="-128"/>
                <a:cs typeface="Calibri"/>
              </a:rPr>
              <a:t>）</a:t>
            </a:r>
            <a:endParaRPr lang="en-US" altLang="ja-JP" sz="3600" dirty="0">
              <a:latin typeface="Meiryo UI" panose="020B0604030504040204" pitchFamily="34" charset="-128"/>
              <a:ea typeface="Meiryo UI" panose="020B0604030504040204" pitchFamily="34" charset="-128"/>
              <a:cs typeface="Calibri"/>
            </a:endParaRPr>
          </a:p>
        </p:txBody>
      </p:sp>
      <p:sp>
        <p:nvSpPr>
          <p:cNvPr id="5" name="テキスト ボックス 4">
            <a:extLst>
              <a:ext uri="{FF2B5EF4-FFF2-40B4-BE49-F238E27FC236}">
                <a16:creationId xmlns:a16="http://schemas.microsoft.com/office/drawing/2014/main" id="{9B56EE4B-84ED-D32A-D560-6EF25C900BE3}"/>
              </a:ext>
            </a:extLst>
          </p:cNvPr>
          <p:cNvSpPr txBox="1"/>
          <p:nvPr/>
        </p:nvSpPr>
        <p:spPr>
          <a:xfrm>
            <a:off x="265353" y="1745978"/>
            <a:ext cx="5346038"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mj-lt"/>
              <a:buAutoNum type="arabicPeriod"/>
            </a:pPr>
            <a:r>
              <a:rPr lang="ja-JP" altLang="en-US" sz="1700" dirty="0">
                <a:latin typeface="Meiryo UI" panose="020B0604030504040204" pitchFamily="34" charset="-128"/>
                <a:ea typeface="Meiryo UI" panose="020B0604030504040204" pitchFamily="34" charset="-128"/>
                <a:cs typeface="Calibri"/>
              </a:rPr>
              <a:t>目的や条件</a:t>
            </a:r>
            <a:endParaRPr lang="en-US" altLang="ja-JP" sz="1700" dirty="0">
              <a:latin typeface="Meiryo UI" panose="020B0604030504040204" pitchFamily="34" charset="-128"/>
              <a:ea typeface="Meiryo UI" panose="020B0604030504040204" pitchFamily="34" charset="-128"/>
              <a:cs typeface="Calibri"/>
            </a:endParaRPr>
          </a:p>
          <a:p>
            <a:pPr marL="800100" lvl="1" indent="-342900">
              <a:buFont typeface="Wingdings" panose="05000000000000000000" pitchFamily="2" charset="2"/>
              <a:buChar char="ü"/>
            </a:pPr>
            <a:r>
              <a:rPr lang="ja-JP" altLang="en-US" sz="1700" dirty="0">
                <a:latin typeface="Meiryo UI" panose="020B0604030504040204" pitchFamily="34" charset="-128"/>
                <a:ea typeface="Meiryo UI" panose="020B0604030504040204" pitchFamily="34" charset="-128"/>
                <a:cs typeface="Calibri"/>
              </a:rPr>
              <a:t>今回、数年ぶりに旧知の海外に住んでいる</a:t>
            </a:r>
            <a:r>
              <a:rPr lang="ja-JP" altLang="en-US" sz="1700" dirty="0">
                <a:solidFill>
                  <a:srgbClr val="FF0000"/>
                </a:solidFill>
                <a:latin typeface="Meiryo UI" panose="020B0604030504040204" pitchFamily="34" charset="-128"/>
                <a:ea typeface="Meiryo UI" panose="020B0604030504040204" pitchFamily="34" charset="-128"/>
                <a:cs typeface="Calibri"/>
              </a:rPr>
              <a:t>よく会う友人</a:t>
            </a:r>
            <a:r>
              <a:rPr lang="ja-JP" altLang="en-US" sz="1700" dirty="0">
                <a:latin typeface="Meiryo UI" panose="020B0604030504040204" pitchFamily="34" charset="-128"/>
                <a:ea typeface="Meiryo UI" panose="020B0604030504040204" pitchFamily="34" charset="-128"/>
                <a:cs typeface="Calibri"/>
              </a:rPr>
              <a:t>に愚痴を聞いてもらいたい。そのため、豪華な夕食を取って楽しい時間を過ごすこととした。</a:t>
            </a:r>
            <a:endParaRPr lang="en-US" altLang="ja-JP" sz="1700" dirty="0">
              <a:latin typeface="Meiryo UI" panose="020B0604030504040204" pitchFamily="34" charset="-128"/>
              <a:ea typeface="Meiryo UI" panose="020B0604030504040204" pitchFamily="34" charset="-128"/>
              <a:cs typeface="Calibri"/>
            </a:endParaRPr>
          </a:p>
          <a:p>
            <a:pPr marL="800100" lvl="1" indent="-342900">
              <a:buFont typeface="Wingdings" panose="05000000000000000000" pitchFamily="2" charset="2"/>
              <a:buChar char="ü"/>
            </a:pPr>
            <a:r>
              <a:rPr lang="ja-JP" altLang="en-US" sz="1700" dirty="0">
                <a:latin typeface="Meiryo UI" panose="020B0604030504040204" pitchFamily="34" charset="-128"/>
                <a:ea typeface="Meiryo UI" panose="020B0604030504040204" pitchFamily="34" charset="-128"/>
                <a:cs typeface="Calibri"/>
              </a:rPr>
              <a:t>日程は、年末金曜日→</a:t>
            </a:r>
            <a:r>
              <a:rPr lang="ja-JP" altLang="en-US" sz="1700" dirty="0">
                <a:solidFill>
                  <a:srgbClr val="FF0000"/>
                </a:solidFill>
                <a:latin typeface="Meiryo UI" panose="020B0604030504040204" pitchFamily="34" charset="-128"/>
                <a:ea typeface="Meiryo UI" panose="020B0604030504040204" pitchFamily="34" charset="-128"/>
                <a:cs typeface="Calibri"/>
              </a:rPr>
              <a:t>いつでもよいが、お互いアクセスの良い場所で会う。</a:t>
            </a:r>
            <a:endParaRPr lang="en-US" altLang="ja-JP" sz="1700" dirty="0">
              <a:solidFill>
                <a:srgbClr val="FF0000"/>
              </a:solidFill>
              <a:latin typeface="Meiryo UI" panose="020B0604030504040204" pitchFamily="34" charset="-128"/>
              <a:ea typeface="Meiryo UI" panose="020B0604030504040204" pitchFamily="34" charset="-128"/>
              <a:cs typeface="Calibri"/>
            </a:endParaRPr>
          </a:p>
          <a:p>
            <a:pPr marL="342900" indent="-342900">
              <a:buFont typeface="+mj-lt"/>
              <a:buAutoNum type="arabicPeriod"/>
            </a:pPr>
            <a:r>
              <a:rPr lang="ja-JP" altLang="en-US" sz="1700" dirty="0">
                <a:latin typeface="Meiryo UI" panose="020B0604030504040204" pitchFamily="34" charset="-128"/>
                <a:ea typeface="Meiryo UI" panose="020B0604030504040204" pitchFamily="34" charset="-128"/>
                <a:cs typeface="Calibri"/>
              </a:rPr>
              <a:t>目的や条件をかなえるためには？</a:t>
            </a:r>
            <a:endParaRPr lang="en-US" altLang="ja-JP" sz="1700" dirty="0">
              <a:latin typeface="Meiryo UI" panose="020B0604030504040204" pitchFamily="34" charset="-128"/>
              <a:ea typeface="Meiryo UI" panose="020B0604030504040204" pitchFamily="34" charset="-128"/>
              <a:cs typeface="Calibri"/>
            </a:endParaRPr>
          </a:p>
          <a:p>
            <a:pPr marL="800100" lvl="1" indent="-342900">
              <a:buFont typeface="Wingdings" panose="05000000000000000000" pitchFamily="2" charset="2"/>
              <a:buChar char="ü"/>
            </a:pPr>
            <a:r>
              <a:rPr lang="ja-JP" altLang="en-US" sz="1700" strike="sngStrike" dirty="0">
                <a:solidFill>
                  <a:schemeClr val="bg1">
                    <a:lumMod val="75000"/>
                  </a:schemeClr>
                </a:solidFill>
                <a:latin typeface="Meiryo UI" panose="020B0604030504040204" pitchFamily="34" charset="-128"/>
                <a:ea typeface="Meiryo UI" panose="020B0604030504040204" pitchFamily="34" charset="-128"/>
                <a:cs typeface="Calibri"/>
              </a:rPr>
              <a:t>久しぶりに会う海外に住んでいる友人に日本で楽しい時間を過ごす。</a:t>
            </a:r>
            <a:endParaRPr lang="en-US" altLang="ja-JP" sz="1700" strike="sngStrike" dirty="0">
              <a:solidFill>
                <a:schemeClr val="bg1">
                  <a:lumMod val="75000"/>
                </a:schemeClr>
              </a:solidFill>
              <a:latin typeface="Meiryo UI" panose="020B0604030504040204" pitchFamily="34" charset="-128"/>
              <a:ea typeface="Meiryo UI" panose="020B0604030504040204" pitchFamily="34" charset="-128"/>
              <a:cs typeface="Calibri"/>
            </a:endParaRPr>
          </a:p>
          <a:p>
            <a:pPr marL="800100" lvl="1" indent="-342900">
              <a:buFont typeface="Wingdings" panose="05000000000000000000" pitchFamily="2" charset="2"/>
              <a:buChar char="ü"/>
            </a:pPr>
            <a:r>
              <a:rPr lang="ja-JP" altLang="en-US" sz="1700" strike="sngStrike" dirty="0">
                <a:solidFill>
                  <a:schemeClr val="bg1">
                    <a:lumMod val="75000"/>
                  </a:schemeClr>
                </a:solidFill>
                <a:latin typeface="Meiryo UI" panose="020B0604030504040204" pitchFamily="34" charset="-128"/>
                <a:ea typeface="Meiryo UI" panose="020B0604030504040204" pitchFamily="34" charset="-128"/>
                <a:cs typeface="Calibri"/>
              </a:rPr>
              <a:t>和食か洋食か</a:t>
            </a:r>
            <a:endParaRPr lang="en-US" altLang="ja-JP" sz="1700" strike="sngStrike" dirty="0">
              <a:solidFill>
                <a:schemeClr val="bg1">
                  <a:lumMod val="75000"/>
                </a:schemeClr>
              </a:solidFill>
              <a:latin typeface="Meiryo UI" panose="020B0604030504040204" pitchFamily="34" charset="-128"/>
              <a:ea typeface="Meiryo UI" panose="020B0604030504040204" pitchFamily="34" charset="-128"/>
              <a:cs typeface="Calibri"/>
            </a:endParaRPr>
          </a:p>
          <a:p>
            <a:pPr marL="800100" lvl="1" indent="-342900">
              <a:buFont typeface="Wingdings" panose="05000000000000000000" pitchFamily="2" charset="2"/>
              <a:buChar char="ü"/>
            </a:pPr>
            <a:r>
              <a:rPr lang="ja-JP" altLang="en-US" sz="1700" strike="sngStrike" dirty="0">
                <a:solidFill>
                  <a:schemeClr val="bg1">
                    <a:lumMod val="75000"/>
                  </a:schemeClr>
                </a:solidFill>
                <a:latin typeface="Meiryo UI" panose="020B0604030504040204" pitchFamily="34" charset="-128"/>
                <a:ea typeface="Meiryo UI" panose="020B0604030504040204" pitchFamily="34" charset="-128"/>
                <a:cs typeface="Calibri"/>
              </a:rPr>
              <a:t>がっつりか軽くか</a:t>
            </a:r>
            <a:endParaRPr lang="en-US" altLang="ja-JP" sz="1700" strike="sngStrike" dirty="0">
              <a:solidFill>
                <a:schemeClr val="bg1">
                  <a:lumMod val="75000"/>
                </a:schemeClr>
              </a:solidFill>
              <a:latin typeface="Meiryo UI" panose="020B0604030504040204" pitchFamily="34" charset="-128"/>
              <a:ea typeface="Meiryo UI" panose="020B0604030504040204" pitchFamily="34" charset="-128"/>
              <a:cs typeface="Calibri"/>
            </a:endParaRPr>
          </a:p>
          <a:p>
            <a:pPr marL="800100" lvl="1" indent="-342900">
              <a:buFont typeface="Wingdings" panose="05000000000000000000" pitchFamily="2" charset="2"/>
              <a:buChar char="ü"/>
            </a:pPr>
            <a:r>
              <a:rPr lang="ja-JP" altLang="en-US" sz="1700" strike="sngStrike" dirty="0">
                <a:solidFill>
                  <a:schemeClr val="bg1">
                    <a:lumMod val="75000"/>
                  </a:schemeClr>
                </a:solidFill>
                <a:latin typeface="Meiryo UI" panose="020B0604030504040204" pitchFamily="34" charset="-128"/>
                <a:ea typeface="Meiryo UI" panose="020B0604030504040204" pitchFamily="34" charset="-128"/>
                <a:cs typeface="Calibri"/>
              </a:rPr>
              <a:t>急いで食べるのか、ゆっくりするのか</a:t>
            </a:r>
            <a:endParaRPr lang="en-US" altLang="ja-JP" sz="1700" strike="sngStrike" dirty="0">
              <a:solidFill>
                <a:schemeClr val="bg1">
                  <a:lumMod val="75000"/>
                </a:schemeClr>
              </a:solidFill>
              <a:latin typeface="Meiryo UI" panose="020B0604030504040204" pitchFamily="34" charset="-128"/>
              <a:ea typeface="Meiryo UI" panose="020B0604030504040204" pitchFamily="34" charset="-128"/>
              <a:cs typeface="Calibri"/>
            </a:endParaRPr>
          </a:p>
          <a:p>
            <a:pPr marL="800100" lvl="1" indent="-342900">
              <a:buFont typeface="Wingdings" panose="05000000000000000000" pitchFamily="2" charset="2"/>
              <a:buChar char="ü"/>
            </a:pPr>
            <a:r>
              <a:rPr lang="en-US" altLang="ja-JP" sz="1700" strike="sngStrike" dirty="0">
                <a:solidFill>
                  <a:schemeClr val="bg1">
                    <a:lumMod val="75000"/>
                  </a:schemeClr>
                </a:solidFill>
                <a:latin typeface="Meiryo UI" panose="020B0604030504040204" pitchFamily="34" charset="-128"/>
                <a:ea typeface="Meiryo UI" panose="020B0604030504040204" pitchFamily="34" charset="-128"/>
                <a:cs typeface="Calibri"/>
              </a:rPr>
              <a:t>Formal</a:t>
            </a:r>
            <a:r>
              <a:rPr lang="ja-JP" altLang="en-US" sz="1700" strike="sngStrike" dirty="0">
                <a:solidFill>
                  <a:schemeClr val="bg1">
                    <a:lumMod val="75000"/>
                  </a:schemeClr>
                </a:solidFill>
                <a:latin typeface="Meiryo UI" panose="020B0604030504040204" pitchFamily="34" charset="-128"/>
                <a:ea typeface="Meiryo UI" panose="020B0604030504040204" pitchFamily="34" charset="-128"/>
                <a:cs typeface="Calibri"/>
              </a:rPr>
              <a:t>かカジュアルか</a:t>
            </a:r>
            <a:endParaRPr lang="en-US" altLang="ja-JP" sz="1700" strike="sngStrike" dirty="0">
              <a:solidFill>
                <a:schemeClr val="bg1">
                  <a:lumMod val="75000"/>
                </a:schemeClr>
              </a:solidFill>
              <a:latin typeface="Meiryo UI" panose="020B0604030504040204" pitchFamily="34" charset="-128"/>
              <a:ea typeface="Meiryo UI" panose="020B0604030504040204" pitchFamily="34" charset="-128"/>
              <a:cs typeface="Calibri"/>
            </a:endParaRPr>
          </a:p>
          <a:p>
            <a:pPr marL="800100" lvl="1" indent="-342900">
              <a:buFont typeface="Wingdings" panose="05000000000000000000" pitchFamily="2" charset="2"/>
              <a:buChar char="ü"/>
            </a:pPr>
            <a:r>
              <a:rPr lang="ja-JP" altLang="en-US" sz="1700" strike="sngStrike" dirty="0">
                <a:solidFill>
                  <a:schemeClr val="bg1">
                    <a:lumMod val="75000"/>
                  </a:schemeClr>
                </a:solidFill>
                <a:latin typeface="Meiryo UI" panose="020B0604030504040204" pitchFamily="34" charset="-128"/>
                <a:ea typeface="Meiryo UI" panose="020B0604030504040204" pitchFamily="34" charset="-128"/>
                <a:cs typeface="Calibri"/>
              </a:rPr>
              <a:t>安いか高いか</a:t>
            </a:r>
            <a:endParaRPr lang="en-US" altLang="ja-JP" sz="1700" strike="sngStrike" dirty="0">
              <a:solidFill>
                <a:schemeClr val="bg1">
                  <a:lumMod val="75000"/>
                </a:schemeClr>
              </a:solidFill>
              <a:latin typeface="Meiryo UI" panose="020B0604030504040204" pitchFamily="34" charset="-128"/>
              <a:ea typeface="Meiryo UI" panose="020B0604030504040204" pitchFamily="34" charset="-128"/>
              <a:cs typeface="Calibri"/>
            </a:endParaRPr>
          </a:p>
          <a:p>
            <a:pPr marL="800100" lvl="1" indent="-342900">
              <a:buFont typeface="Wingdings" panose="05000000000000000000" pitchFamily="2" charset="2"/>
              <a:buChar char="ü"/>
            </a:pPr>
            <a:r>
              <a:rPr lang="ja-JP" altLang="en-US" sz="1700" dirty="0">
                <a:latin typeface="Meiryo UI" panose="020B0604030504040204" pitchFamily="34" charset="-128"/>
                <a:ea typeface="Meiryo UI" panose="020B0604030504040204" pitchFamily="34" charset="-128"/>
                <a:cs typeface="Calibri"/>
              </a:rPr>
              <a:t>アクセス（ロケーション）はどうするか</a:t>
            </a:r>
            <a:endParaRPr lang="en-US" altLang="ja-JP" sz="1700" dirty="0">
              <a:latin typeface="Meiryo UI" panose="020B0604030504040204" pitchFamily="34" charset="-128"/>
              <a:ea typeface="Meiryo UI" panose="020B0604030504040204" pitchFamily="34" charset="-128"/>
              <a:cs typeface="Calibri"/>
            </a:endParaRPr>
          </a:p>
          <a:p>
            <a:pPr marL="800100" lvl="1" indent="-342900">
              <a:buFont typeface="Wingdings" panose="05000000000000000000" pitchFamily="2" charset="2"/>
              <a:buChar char="ü"/>
            </a:pPr>
            <a:r>
              <a:rPr lang="ja-JP" altLang="en-US" sz="1700" strike="sngStrike" dirty="0">
                <a:solidFill>
                  <a:schemeClr val="bg1">
                    <a:lumMod val="75000"/>
                  </a:schemeClr>
                </a:solidFill>
                <a:latin typeface="Meiryo UI" panose="020B0604030504040204" pitchFamily="34" charset="-128"/>
                <a:ea typeface="Meiryo UI" panose="020B0604030504040204" pitchFamily="34" charset="-128"/>
                <a:cs typeface="Calibri"/>
              </a:rPr>
              <a:t>予約が必要か</a:t>
            </a:r>
            <a:endParaRPr lang="en-US" altLang="ja-JP" sz="1700" strike="sngStrike" dirty="0">
              <a:solidFill>
                <a:schemeClr val="bg1">
                  <a:lumMod val="75000"/>
                </a:schemeClr>
              </a:solidFill>
              <a:latin typeface="Meiryo UI" panose="020B0604030504040204" pitchFamily="34" charset="-128"/>
              <a:ea typeface="Meiryo UI" panose="020B0604030504040204" pitchFamily="34" charset="-128"/>
              <a:cs typeface="Calibri"/>
            </a:endParaRPr>
          </a:p>
          <a:p>
            <a:pPr marL="800100" lvl="1" indent="-342900">
              <a:buFont typeface="Wingdings" panose="05000000000000000000" pitchFamily="2" charset="2"/>
              <a:buChar char="ü"/>
            </a:pPr>
            <a:r>
              <a:rPr lang="ja-JP" altLang="en-US" sz="1700" dirty="0">
                <a:latin typeface="Meiryo UI" panose="020B0604030504040204" pitchFamily="34" charset="-128"/>
                <a:ea typeface="Meiryo UI" panose="020B0604030504040204" pitchFamily="34" charset="-128"/>
                <a:cs typeface="Calibri"/>
              </a:rPr>
              <a:t>都合が合えばいつでもどこでもよい。こだわりはない。</a:t>
            </a:r>
            <a:endParaRPr lang="en-US" altLang="ja-JP" sz="1700" dirty="0">
              <a:latin typeface="Meiryo UI" panose="020B0604030504040204" pitchFamily="34" charset="-128"/>
              <a:ea typeface="Meiryo UI" panose="020B0604030504040204" pitchFamily="34" charset="-128"/>
              <a:cs typeface="Calibri"/>
            </a:endParaRPr>
          </a:p>
          <a:p>
            <a:pPr marL="800100" lvl="1" indent="-342900">
              <a:buFont typeface="Wingdings" panose="05000000000000000000" pitchFamily="2" charset="2"/>
              <a:buChar char="ü"/>
            </a:pPr>
            <a:r>
              <a:rPr lang="ja-JP" altLang="en-US" sz="1700" dirty="0">
                <a:latin typeface="Meiryo UI" panose="020B0604030504040204" pitchFamily="34" charset="-128"/>
                <a:ea typeface="Meiryo UI" panose="020B0604030504040204" pitchFamily="34" charset="-128"/>
                <a:cs typeface="Calibri"/>
              </a:rPr>
              <a:t>話が長くなりそうなので、長居できそうな場所がよい</a:t>
            </a:r>
            <a:endParaRPr lang="en-US" altLang="ja-JP" sz="1700" dirty="0">
              <a:latin typeface="Meiryo UI" panose="020B0604030504040204" pitchFamily="34" charset="-128"/>
              <a:ea typeface="Meiryo UI" panose="020B0604030504040204" pitchFamily="34" charset="-128"/>
              <a:cs typeface="Calibri"/>
            </a:endParaRPr>
          </a:p>
        </p:txBody>
      </p:sp>
      <p:sp>
        <p:nvSpPr>
          <p:cNvPr id="2" name="テキスト ボックス 1">
            <a:extLst>
              <a:ext uri="{FF2B5EF4-FFF2-40B4-BE49-F238E27FC236}">
                <a16:creationId xmlns:a16="http://schemas.microsoft.com/office/drawing/2014/main" id="{295350FE-A810-4FC6-2CDD-9F81E5AF274F}"/>
              </a:ext>
            </a:extLst>
          </p:cNvPr>
          <p:cNvSpPr txBox="1"/>
          <p:nvPr/>
        </p:nvSpPr>
        <p:spPr>
          <a:xfrm>
            <a:off x="6361337" y="1745978"/>
            <a:ext cx="5851502" cy="4801314"/>
          </a:xfrm>
          <a:prstGeom prst="rect">
            <a:avLst/>
          </a:prstGeom>
          <a:noFill/>
        </p:spPr>
        <p:txBody>
          <a:bodyPr wrap="square">
            <a:spAutoFit/>
          </a:bodyPr>
          <a:lstStyle/>
          <a:p>
            <a:pPr marL="342900" indent="-342900">
              <a:buFont typeface="+mj-lt"/>
              <a:buAutoNum type="arabicPeriod"/>
            </a:pPr>
            <a:r>
              <a:rPr lang="ja-JP" altLang="en-US" sz="1700" dirty="0">
                <a:latin typeface="Meiryo UI" panose="020B0604030504040204" pitchFamily="34" charset="-128"/>
                <a:ea typeface="Meiryo UI" panose="020B0604030504040204" pitchFamily="34" charset="-128"/>
                <a:cs typeface="Calibri"/>
              </a:rPr>
              <a:t>期待する質は何か</a:t>
            </a:r>
            <a:endParaRPr lang="en-US" altLang="ja-JP" sz="1700" dirty="0">
              <a:latin typeface="Meiryo UI" panose="020B0604030504040204" pitchFamily="34" charset="-128"/>
              <a:ea typeface="Meiryo UI" panose="020B0604030504040204" pitchFamily="34" charset="-128"/>
              <a:cs typeface="Calibri"/>
            </a:endParaRPr>
          </a:p>
          <a:p>
            <a:pPr marL="285750" indent="-285750">
              <a:buFont typeface="Wingdings" panose="05000000000000000000" pitchFamily="2" charset="2"/>
              <a:buChar char="ü"/>
            </a:pPr>
            <a:r>
              <a:rPr lang="ja-JP" altLang="en-US" sz="1700" strike="sngStrike" dirty="0">
                <a:solidFill>
                  <a:schemeClr val="bg1">
                    <a:lumMod val="75000"/>
                  </a:schemeClr>
                </a:solidFill>
                <a:latin typeface="Meiryo UI" panose="020B0604030504040204" pitchFamily="34" charset="-128"/>
                <a:ea typeface="Meiryo UI" panose="020B0604030504040204" pitchFamily="34" charset="-128"/>
              </a:rPr>
              <a:t>海外の</a:t>
            </a:r>
            <a:r>
              <a:rPr lang="ja-JP" altLang="en-US" sz="1700" dirty="0">
                <a:latin typeface="Meiryo UI" panose="020B0604030504040204" pitchFamily="34" charset="-128"/>
                <a:ea typeface="Meiryo UI" panose="020B0604030504040204" pitchFamily="34" charset="-128"/>
              </a:rPr>
              <a:t>友人に</a:t>
            </a:r>
            <a:r>
              <a:rPr lang="ja-JP" altLang="en-US" sz="1700" strike="sngStrike" dirty="0">
                <a:solidFill>
                  <a:schemeClr val="bg1">
                    <a:lumMod val="75000"/>
                  </a:schemeClr>
                </a:solidFill>
                <a:latin typeface="Meiryo UI" panose="020B0604030504040204" pitchFamily="34" charset="-128"/>
                <a:ea typeface="Meiryo UI" panose="020B0604030504040204" pitchFamily="34" charset="-128"/>
              </a:rPr>
              <a:t>数年ぶりに</a:t>
            </a:r>
            <a:r>
              <a:rPr lang="ja-JP" altLang="en-US" sz="1700" dirty="0">
                <a:latin typeface="Meiryo UI" panose="020B0604030504040204" pitchFamily="34" charset="-128"/>
                <a:ea typeface="Meiryo UI" panose="020B0604030504040204" pitchFamily="34" charset="-128"/>
              </a:rPr>
              <a:t>会い、楽しい時間を過ごす</a:t>
            </a:r>
            <a:r>
              <a:rPr lang="ja-JP" altLang="en-US" sz="1700" dirty="0">
                <a:solidFill>
                  <a:srgbClr val="FF0000"/>
                </a:solidFill>
                <a:latin typeface="Meiryo UI" panose="020B0604030504040204" pitchFamily="34" charset="-128"/>
                <a:ea typeface="Meiryo UI" panose="020B0604030504040204" pitchFamily="34" charset="-128"/>
                <a:cs typeface="Calibri"/>
              </a:rPr>
              <a:t>（愚痴を聞いてもらう）</a:t>
            </a:r>
            <a:endParaRPr lang="en-US" altLang="ja-JP" sz="1700" dirty="0">
              <a:solidFill>
                <a:srgbClr val="FF0000"/>
              </a:solidFill>
              <a:latin typeface="Meiryo UI" panose="020B0604030504040204" pitchFamily="34" charset="-128"/>
              <a:ea typeface="Meiryo UI" panose="020B0604030504040204" pitchFamily="34" charset="-128"/>
            </a:endParaRPr>
          </a:p>
          <a:p>
            <a:pPr marL="285750" indent="-285750">
              <a:buFont typeface="Wingdings" panose="05000000000000000000" pitchFamily="2" charset="2"/>
              <a:buChar char="ü"/>
            </a:pPr>
            <a:r>
              <a:rPr lang="ja-JP" altLang="en-US" sz="1700" strike="sngStrike" dirty="0">
                <a:solidFill>
                  <a:schemeClr val="bg1">
                    <a:lumMod val="75000"/>
                  </a:schemeClr>
                </a:solidFill>
                <a:latin typeface="Meiryo UI" panose="020B0604030504040204" pitchFamily="34" charset="-128"/>
                <a:ea typeface="Meiryo UI" panose="020B0604030504040204" pitchFamily="34" charset="-128"/>
              </a:rPr>
              <a:t>豪華な夕食を取る</a:t>
            </a:r>
            <a:endParaRPr lang="en-US" altLang="ja-JP" sz="1700" strike="sngStrike" dirty="0">
              <a:solidFill>
                <a:schemeClr val="bg1">
                  <a:lumMod val="75000"/>
                </a:schemeClr>
              </a:solidFill>
              <a:latin typeface="Meiryo UI" panose="020B0604030504040204" pitchFamily="34" charset="-128"/>
              <a:ea typeface="Meiryo UI" panose="020B0604030504040204" pitchFamily="34" charset="-128"/>
            </a:endParaRPr>
          </a:p>
          <a:p>
            <a:pPr marL="285750" indent="-285750">
              <a:buFont typeface="Wingdings" panose="05000000000000000000" pitchFamily="2" charset="2"/>
              <a:buChar char="ü"/>
            </a:pPr>
            <a:r>
              <a:rPr lang="ja-JP" altLang="en-US" sz="1700" strike="sngStrike" dirty="0">
                <a:solidFill>
                  <a:schemeClr val="bg1">
                    <a:lumMod val="75000"/>
                  </a:schemeClr>
                </a:solidFill>
                <a:latin typeface="Meiryo UI" panose="020B0604030504040204" pitchFamily="34" charset="-128"/>
                <a:ea typeface="Meiryo UI" panose="020B0604030504040204" pitchFamily="34" charset="-128"/>
              </a:rPr>
              <a:t>時期は年末の金曜日のみ</a:t>
            </a:r>
            <a:r>
              <a:rPr lang="ja-JP" altLang="en-US" sz="1700" dirty="0">
                <a:latin typeface="Meiryo UI" panose="020B0604030504040204" pitchFamily="34" charset="-128"/>
                <a:ea typeface="Meiryo UI" panose="020B0604030504040204" pitchFamily="34" charset="-128"/>
                <a:cs typeface="Calibri"/>
              </a:rPr>
              <a:t>→</a:t>
            </a:r>
            <a:r>
              <a:rPr lang="ja-JP" altLang="en-US" sz="1700" dirty="0">
                <a:solidFill>
                  <a:srgbClr val="FF0000"/>
                </a:solidFill>
                <a:latin typeface="Meiryo UI" panose="020B0604030504040204" pitchFamily="34" charset="-128"/>
                <a:ea typeface="Meiryo UI" panose="020B0604030504040204" pitchFamily="34" charset="-128"/>
                <a:cs typeface="Calibri"/>
              </a:rPr>
              <a:t>いつでもよいが、アクセスの良い場所で会う。</a:t>
            </a:r>
            <a:endParaRPr lang="en-US" altLang="ja-JP" sz="1700" strike="sngStrike" dirty="0">
              <a:latin typeface="Meiryo UI" panose="020B0604030504040204" pitchFamily="34" charset="-128"/>
              <a:ea typeface="Meiryo UI" panose="020B0604030504040204" pitchFamily="34" charset="-128"/>
              <a:cs typeface="Calibri"/>
            </a:endParaRPr>
          </a:p>
          <a:p>
            <a:pPr marL="342900" indent="-342900">
              <a:buFont typeface="+mj-lt"/>
              <a:buAutoNum type="arabicPeriod" startAt="2"/>
            </a:pPr>
            <a:r>
              <a:rPr lang="ja-JP" altLang="en-US" sz="1700" dirty="0">
                <a:latin typeface="Meiryo UI" panose="020B0604030504040204" pitchFamily="34" charset="-128"/>
                <a:ea typeface="Meiryo UI" panose="020B0604030504040204" pitchFamily="34" charset="-128"/>
                <a:cs typeface="Calibri"/>
              </a:rPr>
              <a:t>何を達成したら質に合致するか（</a:t>
            </a:r>
            <a:r>
              <a:rPr lang="en-US" altLang="ja-JP" sz="1700" dirty="0">
                <a:latin typeface="Meiryo UI" panose="020B0604030504040204" pitchFamily="34" charset="-128"/>
                <a:ea typeface="Meiryo UI" panose="020B0604030504040204" pitchFamily="34" charset="-128"/>
                <a:cs typeface="Calibri"/>
              </a:rPr>
              <a:t>Fitness for purpose</a:t>
            </a:r>
            <a:r>
              <a:rPr lang="ja-JP" altLang="en-US" sz="1700" dirty="0">
                <a:latin typeface="Meiryo UI" panose="020B0604030504040204" pitchFamily="34" charset="-128"/>
                <a:ea typeface="Meiryo UI" panose="020B0604030504040204" pitchFamily="34" charset="-128"/>
                <a:cs typeface="Calibri"/>
              </a:rPr>
              <a:t>）</a:t>
            </a:r>
            <a:endParaRPr lang="en-US" altLang="ja-JP" sz="1700" dirty="0">
              <a:latin typeface="Meiryo UI" panose="020B0604030504040204" pitchFamily="34" charset="-128"/>
              <a:ea typeface="Meiryo UI" panose="020B0604030504040204" pitchFamily="34" charset="-128"/>
              <a:cs typeface="Calibri"/>
            </a:endParaRPr>
          </a:p>
          <a:p>
            <a:pPr marL="285750" indent="-285750">
              <a:buFont typeface="Wingdings" panose="05000000000000000000" pitchFamily="2" charset="2"/>
              <a:buChar char="ü"/>
            </a:pPr>
            <a:r>
              <a:rPr lang="ja-JP" altLang="en-US" sz="1700" dirty="0">
                <a:latin typeface="Meiryo UI" panose="020B0604030504040204" pitchFamily="34" charset="-128"/>
                <a:ea typeface="Meiryo UI" panose="020B0604030504040204" pitchFamily="34" charset="-128"/>
              </a:rPr>
              <a:t>確実に会える、</a:t>
            </a:r>
            <a:r>
              <a:rPr lang="ja-JP" altLang="en-US" sz="1700" strike="sngStrike" dirty="0">
                <a:solidFill>
                  <a:schemeClr val="bg1">
                    <a:lumMod val="75000"/>
                  </a:schemeClr>
                </a:solidFill>
                <a:latin typeface="Meiryo UI" panose="020B0604030504040204" pitchFamily="34" charset="-128"/>
                <a:ea typeface="Meiryo UI" panose="020B0604030504040204" pitchFamily="34" charset="-128"/>
              </a:rPr>
              <a:t>ゆっくり話ができる、料理への期待、アクセスや予算など</a:t>
            </a:r>
            <a:endParaRPr lang="en-US" altLang="ja-JP" sz="1700" strike="sngStrike" dirty="0">
              <a:solidFill>
                <a:schemeClr val="bg1">
                  <a:lumMod val="75000"/>
                </a:schemeClr>
              </a:solidFill>
              <a:latin typeface="Meiryo UI" panose="020B0604030504040204" pitchFamily="34" charset="-128"/>
              <a:ea typeface="Meiryo UI" panose="020B0604030504040204" pitchFamily="34" charset="-128"/>
            </a:endParaRPr>
          </a:p>
          <a:p>
            <a:pPr marL="342900" indent="-342900">
              <a:buFont typeface="+mj-lt"/>
              <a:buAutoNum type="arabicPeriod" startAt="3"/>
            </a:pPr>
            <a:r>
              <a:rPr lang="ja-JP" altLang="en-US" sz="1700" dirty="0">
                <a:latin typeface="Meiryo UI" panose="020B0604030504040204" pitchFamily="34" charset="-128"/>
                <a:ea typeface="Meiryo UI" panose="020B0604030504040204" pitchFamily="34" charset="-128"/>
                <a:cs typeface="Calibri"/>
              </a:rPr>
              <a:t>達成するための質の基準は何か？</a:t>
            </a:r>
            <a:endParaRPr lang="en-US" altLang="ja-JP" sz="1700" dirty="0">
              <a:latin typeface="Meiryo UI" panose="020B0604030504040204" pitchFamily="34" charset="-128"/>
              <a:ea typeface="Meiryo UI" panose="020B0604030504040204" pitchFamily="34" charset="-128"/>
              <a:cs typeface="Calibri"/>
            </a:endParaRPr>
          </a:p>
          <a:p>
            <a:pPr marL="285750" indent="-285750">
              <a:buFont typeface="Wingdings" panose="05000000000000000000" pitchFamily="2" charset="2"/>
              <a:buChar char="ü"/>
            </a:pPr>
            <a:r>
              <a:rPr lang="ja-JP" altLang="en-US" sz="1700" dirty="0">
                <a:effectLst/>
                <a:latin typeface="Meiryo UI" panose="020B0604030504040204" pitchFamily="34" charset="-128"/>
                <a:ea typeface="Meiryo UI" panose="020B0604030504040204" pitchFamily="34" charset="-128"/>
              </a:rPr>
              <a:t>確実に会える：予定が合うか</a:t>
            </a:r>
            <a:r>
              <a:rPr lang="ja-JP" altLang="en-US" sz="1700" strike="sngStrike" dirty="0">
                <a:solidFill>
                  <a:schemeClr val="bg1">
                    <a:lumMod val="75000"/>
                  </a:schemeClr>
                </a:solidFill>
                <a:effectLst/>
                <a:latin typeface="Meiryo UI" panose="020B0604030504040204" pitchFamily="34" charset="-128"/>
                <a:ea typeface="Meiryo UI" panose="020B0604030504040204" pitchFamily="34" charset="-128"/>
              </a:rPr>
              <a:t>、予約対応しているかしていないか、人気店か穴場か</a:t>
            </a:r>
            <a:endParaRPr lang="en-US" altLang="ja-JP" sz="1700" strike="sngStrike" dirty="0">
              <a:solidFill>
                <a:schemeClr val="bg1">
                  <a:lumMod val="75000"/>
                </a:schemeClr>
              </a:solidFill>
              <a:effectLst/>
              <a:latin typeface="Meiryo UI" panose="020B0604030504040204" pitchFamily="34" charset="-128"/>
              <a:ea typeface="Meiryo UI" panose="020B0604030504040204" pitchFamily="34" charset="-128"/>
            </a:endParaRPr>
          </a:p>
          <a:p>
            <a:pPr marL="285750" indent="-285750">
              <a:buFont typeface="Wingdings" panose="05000000000000000000" pitchFamily="2" charset="2"/>
              <a:buChar char="ü"/>
            </a:pPr>
            <a:r>
              <a:rPr lang="ja-JP" altLang="en-US" sz="1700" dirty="0">
                <a:solidFill>
                  <a:srgbClr val="FF0000"/>
                </a:solidFill>
                <a:effectLst/>
                <a:latin typeface="Meiryo UI" panose="020B0604030504040204" pitchFamily="34" charset="-128"/>
                <a:ea typeface="Meiryo UI" panose="020B0604030504040204" pitchFamily="34" charset="-128"/>
              </a:rPr>
              <a:t>ゆっくり話ができる</a:t>
            </a:r>
            <a:r>
              <a:rPr lang="ja-JP" altLang="en-US" sz="1700" dirty="0">
                <a:effectLst/>
                <a:latin typeface="Meiryo UI" panose="020B0604030504040204" pitchFamily="34" charset="-128"/>
                <a:ea typeface="Meiryo UI" panose="020B0604030504040204" pitchFamily="34" charset="-128"/>
              </a:rPr>
              <a:t>：</a:t>
            </a:r>
            <a:r>
              <a:rPr lang="ja-JP" altLang="en-US" sz="1700" strike="sngStrike" dirty="0">
                <a:solidFill>
                  <a:schemeClr val="bg1">
                    <a:lumMod val="75000"/>
                  </a:schemeClr>
                </a:solidFill>
                <a:effectLst/>
                <a:latin typeface="Meiryo UI" panose="020B0604030504040204" pitchFamily="34" charset="-128"/>
                <a:ea typeface="Meiryo UI" panose="020B0604030504040204" pitchFamily="34" charset="-128"/>
              </a:rPr>
              <a:t>個室があるかないか、</a:t>
            </a:r>
            <a:r>
              <a:rPr lang="ja-JP" altLang="en-US" sz="1700" dirty="0">
                <a:effectLst/>
                <a:latin typeface="Meiryo UI" panose="020B0604030504040204" pitchFamily="34" charset="-128"/>
                <a:ea typeface="Meiryo UI" panose="020B0604030504040204" pitchFamily="34" charset="-128"/>
              </a:rPr>
              <a:t>時間制限があるか（早く追い出されない）</a:t>
            </a:r>
            <a:r>
              <a:rPr lang="ja-JP" altLang="en-US" sz="1700" strike="sngStrike" dirty="0">
                <a:solidFill>
                  <a:schemeClr val="bg1">
                    <a:lumMod val="75000"/>
                  </a:schemeClr>
                </a:solidFill>
                <a:effectLst/>
                <a:latin typeface="Meiryo UI" panose="020B0604030504040204" pitchFamily="34" charset="-128"/>
                <a:ea typeface="Meiryo UI" panose="020B0604030504040204" pitchFamily="34" charset="-128"/>
              </a:rPr>
              <a:t>、日本を感じるロケーションか</a:t>
            </a:r>
            <a:endParaRPr lang="en-US" altLang="ja-JP" sz="1700" strike="sngStrike" dirty="0">
              <a:solidFill>
                <a:schemeClr val="bg1">
                  <a:lumMod val="75000"/>
                </a:schemeClr>
              </a:solidFill>
              <a:effectLst/>
              <a:latin typeface="Meiryo UI" panose="020B0604030504040204" pitchFamily="34" charset="-128"/>
              <a:ea typeface="Meiryo UI" panose="020B0604030504040204" pitchFamily="34" charset="-128"/>
            </a:endParaRPr>
          </a:p>
          <a:p>
            <a:pPr marL="285750" indent="-285750">
              <a:buFont typeface="Wingdings" panose="05000000000000000000" pitchFamily="2" charset="2"/>
              <a:buChar char="ü"/>
            </a:pPr>
            <a:r>
              <a:rPr lang="ja-JP" altLang="en-US" sz="1700" strike="sngStrike" dirty="0">
                <a:solidFill>
                  <a:schemeClr val="bg1">
                    <a:lumMod val="75000"/>
                  </a:schemeClr>
                </a:solidFill>
                <a:effectLst/>
                <a:latin typeface="Meiryo UI" panose="020B0604030504040204" pitchFamily="34" charset="-128"/>
                <a:ea typeface="Meiryo UI" panose="020B0604030504040204" pitchFamily="34" charset="-128"/>
              </a:rPr>
              <a:t>料理への期待：和食か洋食、がっつりか軽くか</a:t>
            </a:r>
            <a:endParaRPr lang="en-US" altLang="ja-JP" sz="1700" strike="sngStrike" dirty="0">
              <a:solidFill>
                <a:schemeClr val="bg1">
                  <a:lumMod val="75000"/>
                </a:schemeClr>
              </a:solidFill>
              <a:effectLst/>
              <a:latin typeface="Meiryo UI" panose="020B0604030504040204" pitchFamily="34" charset="-128"/>
              <a:ea typeface="Meiryo UI" panose="020B0604030504040204" pitchFamily="34" charset="-128"/>
            </a:endParaRPr>
          </a:p>
          <a:p>
            <a:pPr marL="285750" indent="-285750">
              <a:buFont typeface="Wingdings" panose="05000000000000000000" pitchFamily="2" charset="2"/>
              <a:buChar char="ü"/>
            </a:pPr>
            <a:r>
              <a:rPr lang="ja-JP" altLang="en-US" sz="1700" dirty="0">
                <a:effectLst/>
                <a:latin typeface="Meiryo UI" panose="020B0604030504040204" pitchFamily="34" charset="-128"/>
                <a:ea typeface="Meiryo UI" panose="020B0604030504040204" pitchFamily="34" charset="-128"/>
              </a:rPr>
              <a:t>アクセス：</a:t>
            </a:r>
            <a:r>
              <a:rPr lang="ja-JP" altLang="en-US" sz="1700" strike="sngStrike" dirty="0">
                <a:solidFill>
                  <a:schemeClr val="bg1">
                    <a:lumMod val="75000"/>
                  </a:schemeClr>
                </a:solidFill>
                <a:effectLst/>
                <a:latin typeface="Meiryo UI" panose="020B0604030504040204" pitchFamily="34" charset="-128"/>
                <a:ea typeface="Meiryo UI" panose="020B0604030504040204" pitchFamily="34" charset="-128"/>
              </a:rPr>
              <a:t>友人は泊まるのか、</a:t>
            </a:r>
            <a:r>
              <a:rPr lang="ja-JP" altLang="en-US" sz="1700" strike="sngStrike" dirty="0">
                <a:solidFill>
                  <a:schemeClr val="bg1">
                    <a:lumMod val="75000"/>
                  </a:schemeClr>
                </a:solidFill>
                <a:latin typeface="Meiryo UI" panose="020B0604030504040204" pitchFamily="34" charset="-128"/>
                <a:ea typeface="Meiryo UI" panose="020B0604030504040204" pitchFamily="34" charset="-128"/>
              </a:rPr>
              <a:t>ホテルの近くか、</a:t>
            </a:r>
            <a:r>
              <a:rPr lang="ja-JP" altLang="en-US" sz="1700" strike="sngStrike" dirty="0">
                <a:solidFill>
                  <a:schemeClr val="bg1">
                    <a:lumMod val="75000"/>
                  </a:schemeClr>
                </a:solidFill>
                <a:effectLst/>
                <a:latin typeface="Meiryo UI" panose="020B0604030504040204" pitchFamily="34" charset="-128"/>
                <a:ea typeface="Meiryo UI" panose="020B0604030504040204" pitchFamily="34" charset="-128"/>
              </a:rPr>
              <a:t>帰らないといけないのか、</a:t>
            </a:r>
            <a:r>
              <a:rPr lang="ja-JP" altLang="en-US" sz="1700" dirty="0">
                <a:latin typeface="Meiryo UI" panose="020B0604030504040204" pitchFamily="34" charset="-128"/>
                <a:ea typeface="Meiryo UI" panose="020B0604030504040204" pitchFamily="34" charset="-128"/>
                <a:cs typeface="Calibri"/>
              </a:rPr>
              <a:t> →</a:t>
            </a:r>
            <a:r>
              <a:rPr lang="ja-JP" altLang="en-US" sz="1700" dirty="0">
                <a:latin typeface="Meiryo　UI"/>
                <a:ea typeface="Meiryo UI" panose="020B0604030504040204" pitchFamily="34" charset="-128"/>
              </a:rPr>
              <a:t>お互いアクセスし易い</a:t>
            </a:r>
            <a:r>
              <a:rPr lang="ja-JP" altLang="en-US" sz="1700" dirty="0">
                <a:latin typeface="Meiryo UI" panose="020B0604030504040204" pitchFamily="34" charset="-128"/>
                <a:ea typeface="Meiryo UI" panose="020B0604030504040204" pitchFamily="34" charset="-128"/>
                <a:cs typeface="Calibri"/>
              </a:rPr>
              <a:t>か</a:t>
            </a:r>
            <a:endParaRPr lang="en-US" altLang="ja-JP" sz="1700" strike="sngStrike" dirty="0">
              <a:effectLst/>
              <a:latin typeface="Meiryo UI" panose="020B0604030504040204" pitchFamily="34" charset="-128"/>
              <a:ea typeface="Meiryo UI" panose="020B0604030504040204" pitchFamily="34" charset="-128"/>
            </a:endParaRPr>
          </a:p>
          <a:p>
            <a:pPr marL="285750" indent="-285750">
              <a:buFont typeface="Wingdings" panose="05000000000000000000" pitchFamily="2" charset="2"/>
              <a:buChar char="ü"/>
            </a:pPr>
            <a:r>
              <a:rPr lang="ja-JP" altLang="en-US" sz="1700" dirty="0">
                <a:effectLst/>
                <a:latin typeface="Meiryo UI" panose="020B0604030504040204" pitchFamily="34" charset="-128"/>
                <a:ea typeface="Meiryo UI" panose="020B0604030504040204" pitchFamily="34" charset="-128"/>
              </a:rPr>
              <a:t>予算：安いか高いか、〇〇円くらいか</a:t>
            </a:r>
            <a:endParaRPr lang="ja-JP" altLang="en-US" sz="1700" dirty="0">
              <a:effectLst/>
              <a:latin typeface="Arial" panose="020B0604020202020204" pitchFamily="34" charset="0"/>
            </a:endParaRPr>
          </a:p>
        </p:txBody>
      </p:sp>
      <p:sp>
        <p:nvSpPr>
          <p:cNvPr id="6" name="矢印: 右 5">
            <a:extLst>
              <a:ext uri="{FF2B5EF4-FFF2-40B4-BE49-F238E27FC236}">
                <a16:creationId xmlns:a16="http://schemas.microsoft.com/office/drawing/2014/main" id="{125AD2FF-06A3-94A1-96B8-AB5BC7C2CA2B}"/>
              </a:ext>
            </a:extLst>
          </p:cNvPr>
          <p:cNvSpPr/>
          <p:nvPr/>
        </p:nvSpPr>
        <p:spPr>
          <a:xfrm>
            <a:off x="5633059" y="3355540"/>
            <a:ext cx="663663" cy="4286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吹き出し: 角を丸めた四角形 8">
            <a:extLst>
              <a:ext uri="{FF2B5EF4-FFF2-40B4-BE49-F238E27FC236}">
                <a16:creationId xmlns:a16="http://schemas.microsoft.com/office/drawing/2014/main" id="{24CF6DE3-0D5B-8D11-946D-B61EC31C3805}"/>
              </a:ext>
            </a:extLst>
          </p:cNvPr>
          <p:cNvSpPr/>
          <p:nvPr/>
        </p:nvSpPr>
        <p:spPr>
          <a:xfrm>
            <a:off x="4580360" y="4419268"/>
            <a:ext cx="2057400" cy="602844"/>
          </a:xfrm>
          <a:prstGeom prst="wedgeRoundRectCallout">
            <a:avLst>
              <a:gd name="adj1" fmla="val 13110"/>
              <a:gd name="adj2" fmla="val -15324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ICH E6 (R3)</a:t>
            </a:r>
            <a:r>
              <a:rPr kumimoji="1" lang="ja-JP" altLang="en-US" dirty="0"/>
              <a:t>の概念で考えると</a:t>
            </a:r>
          </a:p>
        </p:txBody>
      </p:sp>
      <p:sp>
        <p:nvSpPr>
          <p:cNvPr id="10" name="テキスト ボックス 9">
            <a:extLst>
              <a:ext uri="{FF2B5EF4-FFF2-40B4-BE49-F238E27FC236}">
                <a16:creationId xmlns:a16="http://schemas.microsoft.com/office/drawing/2014/main" id="{FF948DC4-06D6-E342-BDA1-121F15C639E3}"/>
              </a:ext>
            </a:extLst>
          </p:cNvPr>
          <p:cNvSpPr txBox="1"/>
          <p:nvPr/>
        </p:nvSpPr>
        <p:spPr>
          <a:xfrm flipH="1">
            <a:off x="1471981" y="1376647"/>
            <a:ext cx="3661889"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ja-JP" altLang="en-US" dirty="0"/>
              <a:t>特に</a:t>
            </a:r>
            <a:r>
              <a:rPr kumimoji="1" lang="ja-JP" altLang="en-US" dirty="0"/>
              <a:t>意識せずに考えていること</a:t>
            </a:r>
          </a:p>
        </p:txBody>
      </p:sp>
      <p:sp>
        <p:nvSpPr>
          <p:cNvPr id="12" name="テキスト ボックス 11">
            <a:extLst>
              <a:ext uri="{FF2B5EF4-FFF2-40B4-BE49-F238E27FC236}">
                <a16:creationId xmlns:a16="http://schemas.microsoft.com/office/drawing/2014/main" id="{8ABD36EB-4BE5-7D77-1216-7D113CED52BD}"/>
              </a:ext>
            </a:extLst>
          </p:cNvPr>
          <p:cNvSpPr txBox="1"/>
          <p:nvPr/>
        </p:nvSpPr>
        <p:spPr>
          <a:xfrm>
            <a:off x="2846351" y="6488668"/>
            <a:ext cx="9007790" cy="369332"/>
          </a:xfrm>
          <a:prstGeom prst="rect">
            <a:avLst/>
          </a:prstGeom>
          <a:noFill/>
        </p:spPr>
        <p:txBody>
          <a:bodyPr wrap="square">
            <a:spAutoFit/>
          </a:bodyPr>
          <a:lstStyle/>
          <a:p>
            <a:r>
              <a:rPr lang="ja-JP" altLang="en-US" dirty="0">
                <a:solidFill>
                  <a:srgbClr val="FF0000"/>
                </a:solidFill>
                <a:highlight>
                  <a:srgbClr val="FFFF00"/>
                </a:highlight>
                <a:latin typeface="Meiryo UI" panose="020B0604030504040204" pitchFamily="34" charset="-128"/>
                <a:ea typeface="Meiryo UI" panose="020B0604030504040204" pitchFamily="34" charset="-128"/>
                <a:cs typeface="Calibri"/>
              </a:rPr>
              <a:t>→上記を検討して、達成したい質は予算内でよく会う友人に会って長く話を聴いてもらいたいとした。</a:t>
            </a:r>
            <a:endParaRPr lang="en-US" altLang="ja-JP" dirty="0">
              <a:solidFill>
                <a:srgbClr val="FF0000"/>
              </a:solidFill>
              <a:highlight>
                <a:srgbClr val="FFFF00"/>
              </a:highlight>
              <a:latin typeface="Meiryo UI" panose="020B0604030504040204" pitchFamily="34" charset="-128"/>
              <a:ea typeface="Meiryo UI" panose="020B0604030504040204" pitchFamily="34" charset="-128"/>
              <a:cs typeface="Calibri"/>
            </a:endParaRPr>
          </a:p>
        </p:txBody>
      </p:sp>
      <p:cxnSp>
        <p:nvCxnSpPr>
          <p:cNvPr id="7" name="直線コネクタ 6">
            <a:extLst>
              <a:ext uri="{FF2B5EF4-FFF2-40B4-BE49-F238E27FC236}">
                <a16:creationId xmlns:a16="http://schemas.microsoft.com/office/drawing/2014/main" id="{D3CE3617-CE68-1F4A-72C7-24525FD63FD3}"/>
              </a:ext>
            </a:extLst>
          </p:cNvPr>
          <p:cNvCxnSpPr>
            <a:cxnSpLocks/>
          </p:cNvCxnSpPr>
          <p:nvPr/>
        </p:nvCxnSpPr>
        <p:spPr>
          <a:xfrm>
            <a:off x="1816443" y="2211861"/>
            <a:ext cx="290133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直線コネクタ 7">
            <a:extLst>
              <a:ext uri="{FF2B5EF4-FFF2-40B4-BE49-F238E27FC236}">
                <a16:creationId xmlns:a16="http://schemas.microsoft.com/office/drawing/2014/main" id="{566FCFA2-1335-C9F2-544C-1E765F6D7B42}"/>
              </a:ext>
            </a:extLst>
          </p:cNvPr>
          <p:cNvCxnSpPr>
            <a:cxnSpLocks/>
          </p:cNvCxnSpPr>
          <p:nvPr/>
        </p:nvCxnSpPr>
        <p:spPr>
          <a:xfrm>
            <a:off x="3939306" y="2448690"/>
            <a:ext cx="1470182"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直線コネクタ 17">
            <a:extLst>
              <a:ext uri="{FF2B5EF4-FFF2-40B4-BE49-F238E27FC236}">
                <a16:creationId xmlns:a16="http://schemas.microsoft.com/office/drawing/2014/main" id="{3928FC16-8DA2-6212-5720-325F4B1454BC}"/>
              </a:ext>
            </a:extLst>
          </p:cNvPr>
          <p:cNvCxnSpPr>
            <a:cxnSpLocks/>
          </p:cNvCxnSpPr>
          <p:nvPr/>
        </p:nvCxnSpPr>
        <p:spPr>
          <a:xfrm>
            <a:off x="1168070" y="2702551"/>
            <a:ext cx="3831383"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スライド番号プレースホルダー 2">
            <a:extLst>
              <a:ext uri="{FF2B5EF4-FFF2-40B4-BE49-F238E27FC236}">
                <a16:creationId xmlns:a16="http://schemas.microsoft.com/office/drawing/2014/main" id="{EB358312-13B0-4D63-6714-AE3417B7EE5B}"/>
              </a:ext>
            </a:extLst>
          </p:cNvPr>
          <p:cNvSpPr>
            <a:spLocks noGrp="1"/>
          </p:cNvSpPr>
          <p:nvPr>
            <p:ph type="sldNum" sz="quarter" idx="10"/>
          </p:nvPr>
        </p:nvSpPr>
        <p:spPr>
          <a:xfrm>
            <a:off x="9072033" y="6519864"/>
            <a:ext cx="2844800" cy="365125"/>
          </a:xfrm>
        </p:spPr>
        <p:txBody>
          <a:bodyPr/>
          <a:lstStyle/>
          <a:p>
            <a:pPr>
              <a:defRPr/>
            </a:pPr>
            <a:fld id="{7F1BDF60-FC1B-4281-ABB0-1016719EF97C}" type="slidenum">
              <a:rPr lang="en-US" altLang="ja-JP" smtClean="0"/>
              <a:pPr>
                <a:defRPr/>
              </a:pPr>
              <a:t>7</a:t>
            </a:fld>
            <a:endParaRPr lang="ja-JP" altLang="en-US"/>
          </a:p>
        </p:txBody>
      </p:sp>
      <p:pic>
        <p:nvPicPr>
          <p:cNvPr id="13" name="動画2_SL7">
            <a:hlinkClick r:id="" action="ppaction://media"/>
            <a:extLst>
              <a:ext uri="{FF2B5EF4-FFF2-40B4-BE49-F238E27FC236}">
                <a16:creationId xmlns:a16="http://schemas.microsoft.com/office/drawing/2014/main" id="{5D14F0BB-18F7-D08C-AED4-7994C61C75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01488" y="6245225"/>
            <a:ext cx="406400" cy="406400"/>
          </a:xfrm>
          <a:prstGeom prst="rect">
            <a:avLst/>
          </a:prstGeom>
        </p:spPr>
      </p:pic>
    </p:spTree>
    <p:extLst>
      <p:ext uri="{BB962C8B-B14F-4D97-AF65-F5344CB8AC3E}">
        <p14:creationId xmlns:p14="http://schemas.microsoft.com/office/powerpoint/2010/main" val="147207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9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196251A7-FD46-8004-558E-CFEE7D4BA68B}"/>
              </a:ext>
            </a:extLst>
          </p:cNvPr>
          <p:cNvGraphicFramePr>
            <a:graphicFrameLocks noGrp="1"/>
          </p:cNvGraphicFramePr>
          <p:nvPr>
            <p:extLst>
              <p:ext uri="{D42A27DB-BD31-4B8C-83A1-F6EECF244321}">
                <p14:modId xmlns:p14="http://schemas.microsoft.com/office/powerpoint/2010/main" val="763099360"/>
              </p:ext>
            </p:extLst>
          </p:nvPr>
        </p:nvGraphicFramePr>
        <p:xfrm>
          <a:off x="603421" y="1376647"/>
          <a:ext cx="10985157" cy="5120640"/>
        </p:xfrm>
        <a:graphic>
          <a:graphicData uri="http://schemas.openxmlformats.org/drawingml/2006/table">
            <a:tbl>
              <a:tblPr firstRow="1" bandRow="1">
                <a:tableStyleId>{5940675A-B579-460E-94D1-54222C63F5DA}</a:tableStyleId>
              </a:tblPr>
              <a:tblGrid>
                <a:gridCol w="1521941">
                  <a:extLst>
                    <a:ext uri="{9D8B030D-6E8A-4147-A177-3AD203B41FA5}">
                      <a16:colId xmlns:a16="http://schemas.microsoft.com/office/drawing/2014/main" val="4088223134"/>
                    </a:ext>
                  </a:extLst>
                </a:gridCol>
                <a:gridCol w="3830595">
                  <a:extLst>
                    <a:ext uri="{9D8B030D-6E8A-4147-A177-3AD203B41FA5}">
                      <a16:colId xmlns:a16="http://schemas.microsoft.com/office/drawing/2014/main" val="3127151091"/>
                    </a:ext>
                  </a:extLst>
                </a:gridCol>
                <a:gridCol w="5632621">
                  <a:extLst>
                    <a:ext uri="{9D8B030D-6E8A-4147-A177-3AD203B41FA5}">
                      <a16:colId xmlns:a16="http://schemas.microsoft.com/office/drawing/2014/main" val="375232203"/>
                    </a:ext>
                  </a:extLst>
                </a:gridCol>
              </a:tblGrid>
              <a:tr h="370840">
                <a:tc>
                  <a:txBody>
                    <a:bodyPr/>
                    <a:lstStyle/>
                    <a:p>
                      <a:pPr marL="0" indent="0" algn="l" defTabSz="914400" rtl="0" eaLnBrk="1" latinLnBrk="0" hangingPunct="1">
                        <a:buFont typeface="Wingdings" panose="05000000000000000000" pitchFamily="2" charset="2"/>
                        <a:buNone/>
                      </a:pPr>
                      <a:r>
                        <a:rPr kumimoji="1" lang="ja-JP" altLang="en-US" sz="1700" kern="1200" dirty="0">
                          <a:solidFill>
                            <a:schemeClr val="tx1"/>
                          </a:solidFill>
                          <a:effectLst/>
                          <a:latin typeface="Meiryo　UI"/>
                          <a:ea typeface="Meiryo UI" panose="020B0604030504040204" pitchFamily="34" charset="-128"/>
                          <a:cs typeface="+mn-cs"/>
                        </a:rPr>
                        <a:t>期待する質</a:t>
                      </a:r>
                    </a:p>
                  </a:txBody>
                  <a:tcPr/>
                </a:tc>
                <a:tc>
                  <a:txBody>
                    <a:bodyPr/>
                    <a:lstStyle/>
                    <a:p>
                      <a:r>
                        <a:rPr kumimoji="1" lang="ja-JP" altLang="en-US" sz="1700" kern="1200" dirty="0">
                          <a:solidFill>
                            <a:schemeClr val="tx1"/>
                          </a:solidFill>
                          <a:effectLst/>
                          <a:latin typeface="Meiryo　UI"/>
                          <a:ea typeface="Meiryo UI" panose="020B0604030504040204" pitchFamily="34" charset="-128"/>
                          <a:cs typeface="+mn-cs"/>
                        </a:rPr>
                        <a:t>予算内でよく会う友人に長く話を聴いてもらいたい</a:t>
                      </a:r>
                    </a:p>
                  </a:txBody>
                  <a:tcPr/>
                </a:tc>
                <a:tc>
                  <a:txBody>
                    <a:bodyPr/>
                    <a:lstStyle/>
                    <a:p>
                      <a:r>
                        <a:rPr kumimoji="1" lang="ja-JP" altLang="en-US" sz="1700" kern="1200" dirty="0">
                          <a:solidFill>
                            <a:schemeClr val="tx1"/>
                          </a:solidFill>
                          <a:effectLst/>
                          <a:latin typeface="Meiryo　UI"/>
                          <a:ea typeface="Meiryo UI" panose="020B0604030504040204" pitchFamily="34" charset="-128"/>
                          <a:cs typeface="+mn-cs"/>
                        </a:rPr>
                        <a:t>数年ぶりに旧知の海外に住んでいる友人と豪華な和食レストランでゆっくりと食事しながら楽しみたい</a:t>
                      </a:r>
                    </a:p>
                  </a:txBody>
                  <a:tcPr/>
                </a:tc>
                <a:extLst>
                  <a:ext uri="{0D108BD9-81ED-4DB2-BD59-A6C34878D82A}">
                    <a16:rowId xmlns:a16="http://schemas.microsoft.com/office/drawing/2014/main" val="2782493686"/>
                  </a:ext>
                </a:extLst>
              </a:tr>
              <a:tr h="773462">
                <a:tc>
                  <a:txBody>
                    <a:bodyPr/>
                    <a:lstStyle/>
                    <a:p>
                      <a:pPr marL="0" indent="0" algn="l" defTabSz="914400" rtl="0" eaLnBrk="1" latinLnBrk="0" hangingPunct="1">
                        <a:buFont typeface="Wingdings" panose="05000000000000000000" pitchFamily="2" charset="2"/>
                        <a:buNone/>
                      </a:pPr>
                      <a:r>
                        <a:rPr kumimoji="1" lang="ja-JP" altLang="en-US" sz="1700" kern="1200" dirty="0">
                          <a:solidFill>
                            <a:schemeClr val="tx1"/>
                          </a:solidFill>
                          <a:effectLst/>
                          <a:latin typeface="Meiryo　UI"/>
                          <a:ea typeface="Meiryo UI" panose="020B0604030504040204" pitchFamily="34" charset="-128"/>
                          <a:cs typeface="+mn-cs"/>
                        </a:rPr>
                        <a:t>質の基準</a:t>
                      </a:r>
                    </a:p>
                  </a:txBody>
                  <a:tcPr/>
                </a:tc>
                <a:tc>
                  <a:txBody>
                    <a:bodyPr/>
                    <a:lstStyle/>
                    <a:p>
                      <a:pPr marL="285750" indent="-285750" algn="l" defTabSz="914400" rtl="0" eaLnBrk="1" latinLnBrk="0" hangingPunct="1">
                        <a:buFont typeface="Wingdings" panose="05000000000000000000" pitchFamily="2" charset="2"/>
                        <a:buChar char="ü"/>
                      </a:pPr>
                      <a:r>
                        <a:rPr kumimoji="1" lang="ja-JP" altLang="en-US" sz="1700" kern="1200" dirty="0">
                          <a:solidFill>
                            <a:schemeClr val="tx1"/>
                          </a:solidFill>
                          <a:effectLst/>
                          <a:latin typeface="Meiryo　UI"/>
                          <a:ea typeface="Meiryo UI" panose="020B0604030504040204" pitchFamily="34" charset="-128"/>
                          <a:cs typeface="+mn-cs"/>
                        </a:rPr>
                        <a:t>長く話を聴いてもらえる：予定が合うか、長居できる店</a:t>
                      </a:r>
                      <a:endParaRPr kumimoji="1" lang="en-US" altLang="ja-JP" sz="1700" kern="1200" dirty="0">
                        <a:solidFill>
                          <a:schemeClr val="tx1"/>
                        </a:solidFill>
                        <a:effectLst/>
                        <a:latin typeface="Meiryo　UI"/>
                        <a:ea typeface="Meiryo UI" panose="020B0604030504040204" pitchFamily="34" charset="-128"/>
                        <a:cs typeface="+mn-cs"/>
                      </a:endParaRPr>
                    </a:p>
                    <a:p>
                      <a:pPr marL="285750" indent="-285750" algn="l" defTabSz="914400" rtl="0" eaLnBrk="1" latinLnBrk="0" hangingPunct="1">
                        <a:buFont typeface="Wingdings" panose="05000000000000000000" pitchFamily="2" charset="2"/>
                        <a:buChar char="ü"/>
                      </a:pPr>
                      <a:r>
                        <a:rPr kumimoji="1" lang="ja-JP" altLang="en-US" sz="1700" kern="1200" dirty="0">
                          <a:solidFill>
                            <a:schemeClr val="tx1"/>
                          </a:solidFill>
                          <a:effectLst/>
                          <a:latin typeface="Meiryo　UI"/>
                          <a:ea typeface="Meiryo UI" panose="020B0604030504040204" pitchFamily="34" charset="-128"/>
                          <a:cs typeface="+mn-cs"/>
                        </a:rPr>
                        <a:t>ロケーション：お互いアクセスし易い</a:t>
                      </a:r>
                      <a:endParaRPr kumimoji="1" lang="en-US" altLang="ja-JP" sz="1700" kern="1200" dirty="0">
                        <a:solidFill>
                          <a:schemeClr val="tx1"/>
                        </a:solidFill>
                        <a:effectLst/>
                        <a:latin typeface="Meiryo　UI"/>
                        <a:ea typeface="Meiryo UI" panose="020B0604030504040204"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700" kern="1200" dirty="0">
                          <a:solidFill>
                            <a:schemeClr val="tx1"/>
                          </a:solidFill>
                          <a:effectLst/>
                          <a:latin typeface="Meiryo　UI"/>
                          <a:ea typeface="Meiryo UI" panose="020B0604030504040204" pitchFamily="34" charset="-128"/>
                          <a:cs typeface="+mn-cs"/>
                        </a:rPr>
                        <a:t>予算：安いか高いか、〇〇円くらいか</a:t>
                      </a:r>
                    </a:p>
                  </a:txBody>
                  <a:tcPr/>
                </a:tc>
                <a:tc>
                  <a:txBody>
                    <a:bodyPr/>
                    <a:lstStyle/>
                    <a:p>
                      <a:pPr marL="285750" indent="-285750">
                        <a:buFont typeface="Wingdings" panose="05000000000000000000" pitchFamily="2" charset="2"/>
                        <a:buChar char="ü"/>
                      </a:pPr>
                      <a:r>
                        <a:rPr lang="ja-JP" altLang="en-US" sz="1700" dirty="0">
                          <a:solidFill>
                            <a:schemeClr val="tx1"/>
                          </a:solidFill>
                          <a:effectLst/>
                          <a:latin typeface="Meiryo　UI"/>
                          <a:ea typeface="Meiryo UI" panose="020B0604030504040204" pitchFamily="34" charset="-128"/>
                        </a:rPr>
                        <a:t>確実に会える：予定が合うか、人気店か穴場か</a:t>
                      </a:r>
                      <a:endParaRPr lang="en-US" altLang="ja-JP" sz="1700" dirty="0">
                        <a:solidFill>
                          <a:schemeClr val="tx1"/>
                        </a:solidFill>
                        <a:effectLst/>
                        <a:latin typeface="Meiryo　UI"/>
                        <a:ea typeface="Meiryo UI" panose="020B0604030504040204" pitchFamily="34" charset="-128"/>
                      </a:endParaRPr>
                    </a:p>
                    <a:p>
                      <a:pPr marL="285750" indent="-285750">
                        <a:buFont typeface="Wingdings" panose="05000000000000000000" pitchFamily="2" charset="2"/>
                        <a:buChar char="ü"/>
                      </a:pPr>
                      <a:r>
                        <a:rPr lang="ja-JP" altLang="en-US" sz="1700" dirty="0">
                          <a:solidFill>
                            <a:schemeClr val="tx1"/>
                          </a:solidFill>
                          <a:effectLst/>
                          <a:latin typeface="Meiryo　UI"/>
                          <a:ea typeface="Meiryo UI" panose="020B0604030504040204" pitchFamily="34" charset="-128"/>
                        </a:rPr>
                        <a:t>ゆっくり話ができる：個室があるかないか</a:t>
                      </a:r>
                      <a:endParaRPr lang="en-US" altLang="ja-JP" sz="1700" dirty="0">
                        <a:solidFill>
                          <a:schemeClr val="tx1"/>
                        </a:solidFill>
                        <a:effectLst/>
                        <a:latin typeface="Meiryo　UI"/>
                        <a:ea typeface="Meiryo UI" panose="020B0604030504040204" pitchFamily="34" charset="-128"/>
                      </a:endParaRPr>
                    </a:p>
                    <a:p>
                      <a:pPr marL="285750" indent="-285750">
                        <a:buFont typeface="Wingdings" panose="05000000000000000000" pitchFamily="2" charset="2"/>
                        <a:buChar char="ü"/>
                      </a:pPr>
                      <a:r>
                        <a:rPr lang="ja-JP" altLang="en-US" sz="1700" dirty="0">
                          <a:solidFill>
                            <a:schemeClr val="tx1"/>
                          </a:solidFill>
                          <a:effectLst/>
                          <a:latin typeface="Meiryo　UI"/>
                          <a:ea typeface="Meiryo UI" panose="020B0604030504040204" pitchFamily="34" charset="-128"/>
                        </a:rPr>
                        <a:t>料理への期待：和食か洋食、がっつりか軽くか</a:t>
                      </a:r>
                      <a:endParaRPr lang="en-US" altLang="ja-JP" sz="1700" dirty="0">
                        <a:solidFill>
                          <a:schemeClr val="tx1"/>
                        </a:solidFill>
                        <a:effectLst/>
                        <a:latin typeface="Meiryo　UI"/>
                        <a:ea typeface="Meiryo UI" panose="020B0604030504040204" pitchFamily="34" charset="-128"/>
                      </a:endParaRPr>
                    </a:p>
                    <a:p>
                      <a:pPr marL="285750" indent="-285750">
                        <a:buFont typeface="Wingdings" panose="05000000000000000000" pitchFamily="2" charset="2"/>
                        <a:buChar char="ü"/>
                      </a:pPr>
                      <a:r>
                        <a:rPr lang="ja-JP" altLang="en-US" sz="1700" dirty="0">
                          <a:solidFill>
                            <a:schemeClr val="tx1"/>
                          </a:solidFill>
                          <a:effectLst/>
                          <a:latin typeface="Meiryo　UI"/>
                          <a:ea typeface="Meiryo UI" panose="020B0604030504040204" pitchFamily="34" charset="-128"/>
                        </a:rPr>
                        <a:t>予算：安いか高いか、〇〇円くらいか</a:t>
                      </a:r>
                      <a:endParaRPr lang="ja-JP" altLang="en-US" sz="1700" dirty="0">
                        <a:solidFill>
                          <a:schemeClr val="tx1"/>
                        </a:solidFill>
                        <a:effectLst/>
                        <a:latin typeface="Meiryo　UI"/>
                      </a:endParaRPr>
                    </a:p>
                  </a:txBody>
                  <a:tcPr/>
                </a:tc>
                <a:extLst>
                  <a:ext uri="{0D108BD9-81ED-4DB2-BD59-A6C34878D82A}">
                    <a16:rowId xmlns:a16="http://schemas.microsoft.com/office/drawing/2014/main" val="4153357499"/>
                  </a:ext>
                </a:extLst>
              </a:tr>
              <a:tr h="370840">
                <a:tc>
                  <a:txBody>
                    <a:bodyPr/>
                    <a:lstStyle/>
                    <a:p>
                      <a:pPr marL="0" indent="0" algn="l" defTabSz="914400" rtl="0" eaLnBrk="1" latinLnBrk="0" hangingPunct="1">
                        <a:buFont typeface="Wingdings" panose="05000000000000000000" pitchFamily="2" charset="2"/>
                        <a:buNone/>
                      </a:pPr>
                      <a:r>
                        <a:rPr kumimoji="1" lang="en-US" altLang="ja-JP" sz="1700" kern="1200" dirty="0">
                          <a:solidFill>
                            <a:schemeClr val="tx1"/>
                          </a:solidFill>
                          <a:effectLst/>
                          <a:latin typeface="Meiryo　UI"/>
                          <a:ea typeface="Meiryo UI" panose="020B0604030504040204" pitchFamily="34" charset="-128"/>
                          <a:cs typeface="+mn-cs"/>
                        </a:rPr>
                        <a:t>CTQ</a:t>
                      </a:r>
                      <a:r>
                        <a:rPr kumimoji="1" lang="ja-JP" altLang="en-US" sz="1700" kern="1200" dirty="0">
                          <a:solidFill>
                            <a:schemeClr val="tx1"/>
                          </a:solidFill>
                          <a:effectLst/>
                          <a:latin typeface="Meiryo　UI"/>
                          <a:ea typeface="Meiryo UI" panose="020B0604030504040204" pitchFamily="34" charset="-128"/>
                          <a:cs typeface="+mn-cs"/>
                        </a:rPr>
                        <a:t>要因</a:t>
                      </a:r>
                    </a:p>
                  </a:txBody>
                  <a:tcPr/>
                </a:tc>
                <a:tc>
                  <a:txBody>
                    <a:bodyPr/>
                    <a:lstStyle/>
                    <a:p>
                      <a:pPr marL="285750" indent="-285750" algn="l" defTabSz="914400" rtl="0" eaLnBrk="1" latinLnBrk="0" hangingPunct="1">
                        <a:buFont typeface="Wingdings" panose="05000000000000000000" pitchFamily="2" charset="2"/>
                        <a:buChar char="ü"/>
                      </a:pPr>
                      <a:r>
                        <a:rPr kumimoji="1" lang="ja-JP" altLang="en-US" sz="1700" kern="1200" dirty="0">
                          <a:solidFill>
                            <a:schemeClr val="tx1"/>
                          </a:solidFill>
                          <a:effectLst/>
                          <a:latin typeface="Meiryo　UI"/>
                          <a:ea typeface="Meiryo UI" panose="020B0604030504040204" pitchFamily="34" charset="-128"/>
                          <a:cs typeface="+mn-cs"/>
                        </a:rPr>
                        <a:t>長居できる店</a:t>
                      </a:r>
                      <a:endParaRPr kumimoji="1" lang="en-US" altLang="ja-JP" sz="1700" kern="1200" dirty="0">
                        <a:solidFill>
                          <a:schemeClr val="tx1"/>
                        </a:solidFill>
                        <a:effectLst/>
                        <a:latin typeface="Meiryo　UI"/>
                        <a:ea typeface="Meiryo UI" panose="020B0604030504040204" pitchFamily="34" charset="-128"/>
                        <a:cs typeface="+mn-cs"/>
                      </a:endParaRPr>
                    </a:p>
                    <a:p>
                      <a:pPr marL="0" indent="0" algn="l" defTabSz="914400" rtl="0" eaLnBrk="1" latinLnBrk="0" hangingPunct="1">
                        <a:buFont typeface="Wingdings" panose="05000000000000000000" pitchFamily="2" charset="2"/>
                        <a:buNone/>
                      </a:pPr>
                      <a:endParaRPr kumimoji="1" lang="en-US" altLang="ja-JP" sz="1700" kern="1200" dirty="0">
                        <a:solidFill>
                          <a:schemeClr val="tx1"/>
                        </a:solidFill>
                        <a:effectLst/>
                        <a:latin typeface="Meiryo　UI"/>
                        <a:ea typeface="Meiryo UI" panose="020B0604030504040204" pitchFamily="34" charset="-128"/>
                        <a:cs typeface="+mn-cs"/>
                      </a:endParaRPr>
                    </a:p>
                    <a:p>
                      <a:pPr marL="285750" indent="-285750" algn="l" defTabSz="914400" rtl="0" eaLnBrk="1" latinLnBrk="0" hangingPunct="1">
                        <a:buFont typeface="Wingdings" panose="05000000000000000000" pitchFamily="2" charset="2"/>
                        <a:buChar char="ü"/>
                      </a:pPr>
                      <a:endParaRPr kumimoji="1" lang="ja-JP" altLang="en-US" sz="1700" kern="1200" dirty="0">
                        <a:solidFill>
                          <a:schemeClr val="tx1"/>
                        </a:solidFill>
                        <a:effectLst/>
                        <a:latin typeface="Meiryo　UI"/>
                        <a:ea typeface="Meiryo UI" panose="020B0604030504040204" pitchFamily="34" charset="-128"/>
                        <a:cs typeface="+mn-cs"/>
                      </a:endParaRPr>
                    </a:p>
                  </a:txBody>
                  <a:tcPr/>
                </a:tc>
                <a:tc>
                  <a:txBody>
                    <a:bodyPr/>
                    <a:lstStyle/>
                    <a:p>
                      <a:pPr marL="285750" lvl="1" indent="-285750">
                        <a:buFont typeface="Wingdings" panose="05000000000000000000" pitchFamily="2" charset="2"/>
                        <a:buChar char="ü"/>
                      </a:pPr>
                      <a:r>
                        <a:rPr lang="ja-JP" altLang="en-US" sz="1700" dirty="0">
                          <a:latin typeface="Meiryo　UI"/>
                          <a:ea typeface="Meiryo UI" panose="020B0604030504040204" pitchFamily="34" charset="-128"/>
                        </a:rPr>
                        <a:t>落ち着いて話ができる環境</a:t>
                      </a:r>
                      <a:endParaRPr lang="en-US" altLang="ja-JP" sz="1700" dirty="0">
                        <a:latin typeface="Meiryo　UI"/>
                        <a:ea typeface="Meiryo UI" panose="020B0604030504040204" pitchFamily="34" charset="-128"/>
                      </a:endParaRPr>
                    </a:p>
                    <a:p>
                      <a:pPr marL="285750" lvl="1" indent="-285750">
                        <a:buFont typeface="Wingdings" panose="05000000000000000000" pitchFamily="2" charset="2"/>
                        <a:buChar char="ü"/>
                      </a:pPr>
                      <a:r>
                        <a:rPr lang="ja-JP" altLang="en-US" sz="1700" dirty="0">
                          <a:latin typeface="Meiryo　UI"/>
                          <a:ea typeface="Meiryo UI" panose="020B0604030504040204" pitchFamily="34" charset="-128"/>
                        </a:rPr>
                        <a:t>料理・サービスの期待値</a:t>
                      </a:r>
                      <a:endParaRPr lang="en-US" altLang="ja-JP" sz="1700" dirty="0">
                        <a:latin typeface="Meiryo　UI"/>
                        <a:ea typeface="Meiryo UI" panose="020B0604030504040204" pitchFamily="34" charset="-128"/>
                        <a:cs typeface="Calibri"/>
                      </a:endParaRPr>
                    </a:p>
                    <a:p>
                      <a:pPr marL="285750" lvl="1" indent="-285750">
                        <a:buFont typeface="Wingdings" panose="05000000000000000000" pitchFamily="2" charset="2"/>
                        <a:buChar char="ü"/>
                      </a:pPr>
                      <a:r>
                        <a:rPr lang="ja-JP" altLang="en-US" sz="1700" dirty="0">
                          <a:latin typeface="Meiryo　UI"/>
                          <a:ea typeface="Meiryo UI" panose="020B0604030504040204" pitchFamily="34" charset="-128"/>
                          <a:cs typeface="Calibri"/>
                        </a:rPr>
                        <a:t>予約</a:t>
                      </a:r>
                      <a:endParaRPr kumimoji="1" lang="ja-JP" altLang="en-US" sz="1700" dirty="0">
                        <a:latin typeface="Meiryo　UI"/>
                      </a:endParaRPr>
                    </a:p>
                  </a:txBody>
                  <a:tcPr/>
                </a:tc>
                <a:extLst>
                  <a:ext uri="{0D108BD9-81ED-4DB2-BD59-A6C34878D82A}">
                    <a16:rowId xmlns:a16="http://schemas.microsoft.com/office/drawing/2014/main" val="738958865"/>
                  </a:ext>
                </a:extLst>
              </a:tr>
              <a:tr h="370840">
                <a:tc>
                  <a:txBody>
                    <a:bodyPr/>
                    <a:lstStyle/>
                    <a:p>
                      <a:pPr marL="0" indent="0" algn="l" defTabSz="914400" rtl="0" eaLnBrk="1" latinLnBrk="0" hangingPunct="1">
                        <a:buFont typeface="Wingdings" panose="05000000000000000000" pitchFamily="2" charset="2"/>
                        <a:buNone/>
                      </a:pPr>
                      <a:r>
                        <a:rPr kumimoji="1" lang="en-US" altLang="ja-JP" sz="1700" kern="1200" dirty="0">
                          <a:solidFill>
                            <a:schemeClr val="tx1"/>
                          </a:solidFill>
                          <a:effectLst/>
                          <a:latin typeface="Meiryo　UI"/>
                          <a:ea typeface="Meiryo UI" panose="020B0604030504040204" pitchFamily="34" charset="-128"/>
                          <a:cs typeface="+mn-cs"/>
                        </a:rPr>
                        <a:t>CTQ</a:t>
                      </a:r>
                      <a:r>
                        <a:rPr kumimoji="1" lang="ja-JP" altLang="en-US" sz="1700" kern="1200" dirty="0">
                          <a:solidFill>
                            <a:schemeClr val="tx1"/>
                          </a:solidFill>
                          <a:effectLst/>
                          <a:latin typeface="Meiryo　UI"/>
                          <a:ea typeface="Meiryo UI" panose="020B0604030504040204" pitchFamily="34" charset="-128"/>
                          <a:cs typeface="+mn-cs"/>
                        </a:rPr>
                        <a:t>要因に関連したリスク</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700" kern="1200" dirty="0">
                          <a:solidFill>
                            <a:schemeClr val="tx1"/>
                          </a:solidFill>
                          <a:effectLst/>
                          <a:latin typeface="Meiryo　UI"/>
                          <a:ea typeface="Meiryo UI" panose="020B0604030504040204" pitchFamily="34" charset="-128"/>
                          <a:cs typeface="+mn-cs"/>
                        </a:rPr>
                        <a:t>店に時間制限がある</a:t>
                      </a:r>
                      <a:endParaRPr kumimoji="1" lang="en-US" altLang="ja-JP" sz="1700" kern="1200" dirty="0">
                        <a:solidFill>
                          <a:schemeClr val="tx1"/>
                        </a:solidFill>
                        <a:effectLst/>
                        <a:latin typeface="Meiryo　UI"/>
                        <a:ea typeface="Meiryo UI" panose="020B0604030504040204"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700" kern="1200" dirty="0">
                          <a:solidFill>
                            <a:schemeClr val="tx1"/>
                          </a:solidFill>
                          <a:effectLst/>
                          <a:latin typeface="Meiryo　UI"/>
                          <a:ea typeface="Meiryo UI" panose="020B0604030504040204" pitchFamily="34" charset="-128"/>
                          <a:cs typeface="+mn-cs"/>
                        </a:rPr>
                        <a:t>友人に時間の制約がある</a:t>
                      </a:r>
                    </a:p>
                    <a:p>
                      <a:endParaRPr kumimoji="1" lang="ja-JP" altLang="en-US" sz="1700" dirty="0">
                        <a:latin typeface="Meiryo　UI"/>
                      </a:endParaRPr>
                    </a:p>
                  </a:txBody>
                  <a:tcPr/>
                </a:tc>
                <a:tc>
                  <a:txBody>
                    <a:bodyPr/>
                    <a:lstStyle/>
                    <a:p>
                      <a:pPr marL="285750" lvl="1" indent="-285750">
                        <a:buFont typeface="Wingdings" panose="05000000000000000000" pitchFamily="2" charset="2"/>
                        <a:buChar char="ü"/>
                      </a:pPr>
                      <a:r>
                        <a:rPr lang="ja-JP" altLang="en-US" sz="1700" dirty="0">
                          <a:latin typeface="Meiryo　UI"/>
                          <a:ea typeface="Meiryo UI" panose="020B0604030504040204" pitchFamily="34" charset="-128"/>
                        </a:rPr>
                        <a:t>落ち着いて話ができる環境（</a:t>
                      </a:r>
                      <a:r>
                        <a:rPr lang="ja-JP" altLang="en-US" sz="1700" dirty="0">
                          <a:latin typeface="Meiryo　UI"/>
                          <a:ea typeface="Meiryo UI" panose="020B0604030504040204" pitchFamily="34" charset="-128"/>
                          <a:cs typeface="Calibri"/>
                        </a:rPr>
                        <a:t>①</a:t>
                      </a:r>
                      <a:r>
                        <a:rPr lang="ja-JP" altLang="en-US" sz="1700" dirty="0">
                          <a:latin typeface="Meiryo　UI"/>
                          <a:ea typeface="Meiryo UI" panose="020B0604030504040204" pitchFamily="34" charset="-128"/>
                        </a:rPr>
                        <a:t>騒がしい環境であるリスク、②隣との距離が近く話しにくいリスク）</a:t>
                      </a:r>
                      <a:endParaRPr lang="en-US" altLang="ja-JP" sz="1700" dirty="0">
                        <a:latin typeface="Meiryo　UI"/>
                        <a:ea typeface="Meiryo UI" panose="020B0604030504040204" pitchFamily="34" charset="-128"/>
                      </a:endParaRPr>
                    </a:p>
                    <a:p>
                      <a:pPr marL="285750" lvl="1" indent="-285750">
                        <a:buFont typeface="Wingdings" panose="05000000000000000000" pitchFamily="2" charset="2"/>
                        <a:buChar char="ü"/>
                      </a:pPr>
                      <a:r>
                        <a:rPr lang="ja-JP" altLang="en-US" sz="1700" dirty="0">
                          <a:latin typeface="Meiryo　UI"/>
                          <a:ea typeface="Meiryo UI" panose="020B0604030504040204" pitchFamily="34" charset="-128"/>
                        </a:rPr>
                        <a:t>料理・サービスの期待値（③</a:t>
                      </a:r>
                      <a:r>
                        <a:rPr lang="ja-JP" altLang="en-US" sz="1700" dirty="0">
                          <a:latin typeface="Meiryo　UI"/>
                          <a:ea typeface="Meiryo UI" panose="020B0604030504040204" pitchFamily="34" charset="-128"/>
                          <a:cs typeface="Calibri"/>
                        </a:rPr>
                        <a:t>アレルギーがあり致命的な事象が起こるリスク、</a:t>
                      </a:r>
                      <a:r>
                        <a:rPr lang="ja-JP" altLang="en-US" sz="1700" dirty="0">
                          <a:latin typeface="Meiryo　UI"/>
                          <a:ea typeface="Meiryo UI" panose="020B0604030504040204" pitchFamily="34" charset="-128"/>
                        </a:rPr>
                        <a:t>④</a:t>
                      </a:r>
                      <a:r>
                        <a:rPr lang="ja-JP" altLang="en-US" sz="1700" dirty="0">
                          <a:latin typeface="Meiryo　UI"/>
                          <a:ea typeface="Meiryo UI" panose="020B0604030504040204" pitchFamily="34" charset="-128"/>
                          <a:cs typeface="Calibri"/>
                        </a:rPr>
                        <a:t>好き嫌いがあり食べられるものがないリスク、⑤混雑していてサービスが悪いリスク）</a:t>
                      </a:r>
                      <a:endParaRPr lang="en-US" altLang="ja-JP" sz="1700" dirty="0">
                        <a:latin typeface="Meiryo　UI"/>
                        <a:ea typeface="Meiryo UI" panose="020B0604030504040204" pitchFamily="34" charset="-128"/>
                        <a:cs typeface="Calibri"/>
                      </a:endParaRPr>
                    </a:p>
                    <a:p>
                      <a:pPr marL="285750" lvl="1" indent="-285750">
                        <a:buFont typeface="Wingdings" panose="05000000000000000000" pitchFamily="2" charset="2"/>
                        <a:buChar char="ü"/>
                      </a:pPr>
                      <a:r>
                        <a:rPr lang="ja-JP" altLang="en-US" sz="1700" dirty="0">
                          <a:latin typeface="Meiryo　UI"/>
                          <a:ea typeface="Meiryo UI" panose="020B0604030504040204" pitchFamily="34" charset="-128"/>
                          <a:cs typeface="Calibri"/>
                        </a:rPr>
                        <a:t>予約（⑥年末金曜日なので、予約が取れないリスク）</a:t>
                      </a:r>
                      <a:endParaRPr lang="en-US" altLang="ja-JP" sz="1700" dirty="0">
                        <a:latin typeface="Meiryo　UI"/>
                        <a:ea typeface="Meiryo UI" panose="020B0604030504040204" pitchFamily="34" charset="-128"/>
                        <a:cs typeface="Calibri"/>
                      </a:endParaRPr>
                    </a:p>
                  </a:txBody>
                  <a:tcPr/>
                </a:tc>
                <a:extLst>
                  <a:ext uri="{0D108BD9-81ED-4DB2-BD59-A6C34878D82A}">
                    <a16:rowId xmlns:a16="http://schemas.microsoft.com/office/drawing/2014/main" val="2238354724"/>
                  </a:ext>
                </a:extLst>
              </a:tr>
              <a:tr h="370840">
                <a:tc>
                  <a:txBody>
                    <a:bodyPr/>
                    <a:lstStyle/>
                    <a:p>
                      <a:pPr marL="0" indent="0" algn="l" defTabSz="914400" rtl="0" eaLnBrk="1" latinLnBrk="0" hangingPunct="1">
                        <a:buFont typeface="Wingdings" panose="05000000000000000000" pitchFamily="2" charset="2"/>
                        <a:buNone/>
                      </a:pPr>
                      <a:r>
                        <a:rPr kumimoji="1" lang="ja-JP" altLang="en-US" sz="1700" kern="1200" dirty="0">
                          <a:solidFill>
                            <a:schemeClr val="tx1"/>
                          </a:solidFill>
                          <a:effectLst/>
                          <a:latin typeface="Meiryo　UI"/>
                          <a:ea typeface="Meiryo UI" panose="020B0604030504040204" pitchFamily="34" charset="-128"/>
                          <a:cs typeface="+mn-cs"/>
                        </a:rPr>
                        <a:t>リスクに対する対策</a:t>
                      </a:r>
                    </a:p>
                  </a:txBody>
                  <a:tcPr/>
                </a:tc>
                <a:tc>
                  <a:txBody>
                    <a:bodyPr/>
                    <a:lstStyle/>
                    <a:p>
                      <a:pPr marL="285750" lvl="1" indent="-285750" algn="l" defTabSz="914400" rtl="0" eaLnBrk="1" latinLnBrk="0" hangingPunct="1">
                        <a:buFont typeface="Wingdings" panose="05000000000000000000" pitchFamily="2" charset="2"/>
                        <a:buChar char="ü"/>
                      </a:pPr>
                      <a:r>
                        <a:rPr kumimoji="1" lang="ja-JP" altLang="en-US" sz="1700" kern="1200" dirty="0">
                          <a:solidFill>
                            <a:schemeClr val="tx1"/>
                          </a:solidFill>
                          <a:latin typeface="Meiryo　UI"/>
                          <a:ea typeface="Meiryo UI" panose="020B0604030504040204" pitchFamily="34" charset="-128"/>
                          <a:cs typeface="+mn-cs"/>
                        </a:rPr>
                        <a:t>日程調整する（時間含む）</a:t>
                      </a:r>
                      <a:endParaRPr kumimoji="1" lang="en-US" altLang="ja-JP" sz="1700" kern="1200" dirty="0">
                        <a:solidFill>
                          <a:schemeClr val="tx1"/>
                        </a:solidFill>
                        <a:latin typeface="Meiryo　UI"/>
                        <a:ea typeface="Meiryo UI" panose="020B0604030504040204" pitchFamily="34" charset="-128"/>
                        <a:cs typeface="+mn-cs"/>
                      </a:endParaRPr>
                    </a:p>
                    <a:p>
                      <a:pPr marL="285750" lvl="1" indent="-285750" algn="l" defTabSz="914400" rtl="0" eaLnBrk="1" latinLnBrk="0" hangingPunct="1">
                        <a:buFont typeface="Wingdings" panose="05000000000000000000" pitchFamily="2" charset="2"/>
                        <a:buChar char="ü"/>
                      </a:pPr>
                      <a:r>
                        <a:rPr kumimoji="1" lang="ja-JP" altLang="en-US" sz="1700" kern="1200" dirty="0">
                          <a:solidFill>
                            <a:schemeClr val="tx1"/>
                          </a:solidFill>
                          <a:latin typeface="Meiryo　UI"/>
                          <a:ea typeface="Meiryo UI" panose="020B0604030504040204" pitchFamily="34" charset="-128"/>
                          <a:cs typeface="+mn-cs"/>
                        </a:rPr>
                        <a:t>お店の事前確認（閉店時間、時間制限）</a:t>
                      </a:r>
                    </a:p>
                  </a:txBody>
                  <a:tcPr/>
                </a:tc>
                <a:tc>
                  <a:txBody>
                    <a:bodyPr/>
                    <a:lstStyle/>
                    <a:p>
                      <a:pPr marL="285750" lvl="1" indent="-285750" algn="l" defTabSz="914400" rtl="0" eaLnBrk="1" latinLnBrk="0" hangingPunct="1">
                        <a:buFont typeface="Wingdings" panose="05000000000000000000" pitchFamily="2" charset="2"/>
                        <a:buChar char="ü"/>
                      </a:pPr>
                      <a:r>
                        <a:rPr kumimoji="1" lang="ja-JP" altLang="en-US" sz="1700" kern="1200" dirty="0">
                          <a:solidFill>
                            <a:schemeClr val="tx1"/>
                          </a:solidFill>
                          <a:latin typeface="Meiryo　UI"/>
                          <a:ea typeface="Meiryo UI" panose="020B0604030504040204" pitchFamily="34" charset="-128"/>
                          <a:cs typeface="+mn-cs"/>
                        </a:rPr>
                        <a:t>友人のアレルギーの有無をあらかじめ確認する</a:t>
                      </a:r>
                      <a:endParaRPr kumimoji="1" lang="en-US" altLang="ja-JP" sz="1700" kern="1200" dirty="0">
                        <a:solidFill>
                          <a:schemeClr val="tx1"/>
                        </a:solidFill>
                        <a:latin typeface="Meiryo　UI"/>
                        <a:ea typeface="Meiryo UI" panose="020B0604030504040204" pitchFamily="34" charset="-128"/>
                        <a:cs typeface="+mn-cs"/>
                      </a:endParaRPr>
                    </a:p>
                    <a:p>
                      <a:pPr marL="285750" lvl="1" indent="-285750" algn="l" defTabSz="914400" rtl="0" eaLnBrk="1" latinLnBrk="0" hangingPunct="1">
                        <a:buFont typeface="Wingdings" panose="05000000000000000000" pitchFamily="2" charset="2"/>
                        <a:buChar char="ü"/>
                      </a:pPr>
                      <a:r>
                        <a:rPr kumimoji="1" lang="ja-JP" altLang="en-US" sz="1700" kern="1200" dirty="0">
                          <a:solidFill>
                            <a:schemeClr val="tx1"/>
                          </a:solidFill>
                          <a:latin typeface="Meiryo　UI"/>
                          <a:ea typeface="Meiryo UI" panose="020B0604030504040204" pitchFamily="34" charset="-128"/>
                          <a:cs typeface="+mn-cs"/>
                        </a:rPr>
                        <a:t>あらかじめ候補レストランを複数挙げておき、早めに予約する</a:t>
                      </a:r>
                      <a:endParaRPr kumimoji="1" lang="en-US" altLang="ja-JP" sz="1700" kern="1200" dirty="0">
                        <a:solidFill>
                          <a:schemeClr val="tx1"/>
                        </a:solidFill>
                        <a:latin typeface="Meiryo　UI"/>
                        <a:ea typeface="Meiryo UI" panose="020B0604030504040204" pitchFamily="34" charset="-128"/>
                        <a:cs typeface="+mn-cs"/>
                      </a:endParaRPr>
                    </a:p>
                  </a:txBody>
                  <a:tcPr/>
                </a:tc>
                <a:extLst>
                  <a:ext uri="{0D108BD9-81ED-4DB2-BD59-A6C34878D82A}">
                    <a16:rowId xmlns:a16="http://schemas.microsoft.com/office/drawing/2014/main" val="1641647798"/>
                  </a:ext>
                </a:extLst>
              </a:tr>
            </a:tbl>
          </a:graphicData>
        </a:graphic>
      </p:graphicFrame>
      <p:sp>
        <p:nvSpPr>
          <p:cNvPr id="3" name="タイトル 1">
            <a:extLst>
              <a:ext uri="{FF2B5EF4-FFF2-40B4-BE49-F238E27FC236}">
                <a16:creationId xmlns:a16="http://schemas.microsoft.com/office/drawing/2014/main" id="{D315523D-807D-3237-7A4A-2399DF9D0DE5}"/>
              </a:ext>
            </a:extLst>
          </p:cNvPr>
          <p:cNvSpPr txBox="1">
            <a:spLocks/>
          </p:cNvSpPr>
          <p:nvPr/>
        </p:nvSpPr>
        <p:spPr>
          <a:xfrm>
            <a:off x="869732" y="633540"/>
            <a:ext cx="10515600" cy="743107"/>
          </a:xfrm>
          <a:prstGeom prst="rect">
            <a:avLst/>
          </a:prstGeom>
        </p:spPr>
        <p:txBody>
          <a:bodyPr>
            <a:norm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3600" dirty="0">
                <a:latin typeface="Meiryo UI" panose="020B0604030504040204" pitchFamily="34" charset="-128"/>
                <a:ea typeface="Meiryo UI" panose="020B0604030504040204" pitchFamily="34" charset="-128"/>
                <a:cs typeface="Calibri"/>
              </a:rPr>
              <a:t>レストランの選定を事例として（</a:t>
            </a:r>
            <a:r>
              <a:rPr lang="en-US" altLang="ja-JP" sz="3600" dirty="0">
                <a:latin typeface="Meiryo UI" panose="020B0604030504040204" pitchFamily="34" charset="-128"/>
                <a:ea typeface="Meiryo UI" panose="020B0604030504040204" pitchFamily="34" charset="-128"/>
                <a:cs typeface="Calibri"/>
              </a:rPr>
              <a:t>7</a:t>
            </a:r>
            <a:r>
              <a:rPr lang="ja-JP" altLang="en-US" sz="3600" dirty="0">
                <a:latin typeface="Meiryo UI" panose="020B0604030504040204" pitchFamily="34" charset="-128"/>
                <a:ea typeface="Meiryo UI" panose="020B0604030504040204" pitchFamily="34" charset="-128"/>
                <a:cs typeface="Calibri"/>
              </a:rPr>
              <a:t>）</a:t>
            </a:r>
            <a:endParaRPr lang="en-US" altLang="ja-JP" sz="3600" dirty="0">
              <a:latin typeface="Meiryo UI" panose="020B0604030504040204" pitchFamily="34" charset="-128"/>
              <a:ea typeface="Meiryo UI" panose="020B0604030504040204" pitchFamily="34" charset="-128"/>
              <a:cs typeface="Calibri"/>
            </a:endParaRPr>
          </a:p>
        </p:txBody>
      </p:sp>
      <p:sp>
        <p:nvSpPr>
          <p:cNvPr id="2" name="スライド番号プレースホルダー 2">
            <a:extLst>
              <a:ext uri="{FF2B5EF4-FFF2-40B4-BE49-F238E27FC236}">
                <a16:creationId xmlns:a16="http://schemas.microsoft.com/office/drawing/2014/main" id="{3AE11299-D618-23E9-C561-536E2F490DA5}"/>
              </a:ext>
            </a:extLst>
          </p:cNvPr>
          <p:cNvSpPr>
            <a:spLocks noGrp="1"/>
          </p:cNvSpPr>
          <p:nvPr>
            <p:ph type="sldNum" sz="quarter" idx="10"/>
          </p:nvPr>
        </p:nvSpPr>
        <p:spPr>
          <a:xfrm>
            <a:off x="9072033" y="6519864"/>
            <a:ext cx="2844800" cy="365125"/>
          </a:xfrm>
        </p:spPr>
        <p:txBody>
          <a:bodyPr/>
          <a:lstStyle/>
          <a:p>
            <a:pPr>
              <a:defRPr/>
            </a:pPr>
            <a:fld id="{7F1BDF60-FC1B-4281-ABB0-1016719EF97C}" type="slidenum">
              <a:rPr lang="en-US" altLang="ja-JP" smtClean="0"/>
              <a:pPr>
                <a:defRPr/>
              </a:pPr>
              <a:t>8</a:t>
            </a:fld>
            <a:endParaRPr lang="ja-JP" altLang="en-US"/>
          </a:p>
        </p:txBody>
      </p:sp>
      <p:pic>
        <p:nvPicPr>
          <p:cNvPr id="5" name="動画2_SL8">
            <a:hlinkClick r:id="" action="ppaction://media"/>
            <a:extLst>
              <a:ext uri="{FF2B5EF4-FFF2-40B4-BE49-F238E27FC236}">
                <a16:creationId xmlns:a16="http://schemas.microsoft.com/office/drawing/2014/main" id="{CEA8C9CD-8FBA-87C0-3A83-C36D7CC35E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3538" y="5624513"/>
            <a:ext cx="406400" cy="406400"/>
          </a:xfrm>
          <a:prstGeom prst="rect">
            <a:avLst/>
          </a:prstGeom>
        </p:spPr>
      </p:pic>
    </p:spTree>
    <p:extLst>
      <p:ext uri="{BB962C8B-B14F-4D97-AF65-F5344CB8AC3E}">
        <p14:creationId xmlns:p14="http://schemas.microsoft.com/office/powerpoint/2010/main" val="404753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8fb0999b-c0f8-44bf-9cc0-32b2b9ea88e6}" enabled="1" method="Standard" siteId="{a5bd0d07-eca3-4fda-9821-7c858c9deb8a}" removed="0"/>
  <clbl:label id="{bfd0b529-4a04-4616-88d2-531082d94bb8}" enabled="1" method="Standard" siteId="{e1f8af86-ee95-4718-bd0d-375b37366c83}" removed="0"/>
  <clbl:label id="{d28e349f-c68d-46ce-94ba-6d0e8d23db64}" enabled="1" method="Standard" siteId="{7b7466bb-fe1d-47a0-b943-8ded565c8e54}" removed="0"/>
</clbl:labelList>
</file>

<file path=docProps/app.xml><?xml version="1.0" encoding="utf-8"?>
<Properties xmlns="http://schemas.openxmlformats.org/officeDocument/2006/extended-properties" xmlns:vt="http://schemas.openxmlformats.org/officeDocument/2006/docPropsVTypes">
  <TotalTime>4779</TotalTime>
  <Words>1980</Words>
  <Application>Microsoft Office PowerPoint</Application>
  <PresentationFormat>ワイド画面</PresentationFormat>
  <Paragraphs>194</Paragraphs>
  <Slides>8</Slides>
  <Notes>8</Notes>
  <HiddenSlides>0</HiddenSlides>
  <MMClips>8</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8</vt:i4>
      </vt:variant>
    </vt:vector>
  </HeadingPairs>
  <TitlesOfParts>
    <vt:vector size="16" baseType="lpstr">
      <vt:lpstr>Meiryo UI</vt:lpstr>
      <vt:lpstr>Meiryo　UI</vt:lpstr>
      <vt:lpstr>游ゴシック</vt:lpstr>
      <vt:lpstr>游ゴシック Light</vt:lpstr>
      <vt:lpstr>Aptos</vt:lpstr>
      <vt:lpstr>Arial</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Nishimura,Shinichi (MED QM) NBI-JP-T</dc:creator>
  <cp:lastModifiedBy> Yoshikazu Suzuki</cp:lastModifiedBy>
  <cp:revision>13</cp:revision>
  <dcterms:created xsi:type="dcterms:W3CDTF">2026-01-07T05:20:23Z</dcterms:created>
  <dcterms:modified xsi:type="dcterms:W3CDTF">2026-04-19T01:46:07Z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テーマ:10</vt:lpwstr>
  </property>
  <property fmtid="{D5CDD505-2E9C-101B-9397-08002B2CF9AE}" pid="3" name="ClassificationContentMarkingFooterText">
    <vt:lpwstr>Internal - 社外秘</vt:lpwstr>
  </property>
  <property fmtid="{D5CDD505-2E9C-101B-9397-08002B2CF9AE}" pid="4" name="ClassificationContentMarkingHeaderLocations">
    <vt:lpwstr>Office テーマ:9</vt:lpwstr>
  </property>
  <property fmtid="{D5CDD505-2E9C-101B-9397-08002B2CF9AE}" pid="5" name="ClassificationContentMarkingHeaderText">
    <vt:lpwstr>Internal - 社外秘</vt:lpwstr>
  </property>
</Properties>
</file>