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4"/>
  </p:sldMasterIdLst>
  <p:notesMasterIdLst>
    <p:notesMasterId r:id="rId10"/>
  </p:notesMasterIdLst>
  <p:handoutMasterIdLst>
    <p:handoutMasterId r:id="rId11"/>
  </p:handoutMasterIdLst>
  <p:sldIdLst>
    <p:sldId id="2147474883" r:id="rId5"/>
    <p:sldId id="2147474975" r:id="rId6"/>
    <p:sldId id="2147474937" r:id="rId7"/>
    <p:sldId id="2147474976" r:id="rId8"/>
    <p:sldId id="2147474939" r:id="rId9"/>
  </p:sldIdLst>
  <p:sldSz cx="12192000" cy="6858000"/>
  <p:notesSz cx="7102475" cy="102346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CA6900-383E-5EE8-A52B-7950F0659D27}" name="Mitsuaki Aoyagi (青柳 充顕) / ＲＣ" initials="MA(充/Ｒ" userId="S::m3-aoyagi@hhc.eisai.co.jp::b07a0024-269e-419d-af73-93946bfc7c59" providerId="AD"/>
  <p188:author id="{6995B317-C276-BB93-9D97-723F572EF8F2}" name="Furuki, Satomi(古木 聡美)" initials="SF" userId="S::YPC09903@astellas.com::e07edd11-92e1-474f-996a-458e49f39a5f" providerId="AD"/>
  <p188:author id="{E48F5A3D-5415-C8FA-AA45-29329D1F3569}" name="Ohkubo, Shingo [JANJP]" initials="SO" userId="S::SOhkubo@its.jnj.com::410a9632-bcd2-4ca3-8175-0659f9462551" providerId="AD"/>
  <p188:author id="{EE8B2B49-9C7C-79CF-9FEE-A937D14D1675}" name="Nishimura,Shinichi (MED QM) NBI-JP-T" initials="SN" userId="S::shinichi.nishimura@boehringer-ingelheim.com::ddf0b8b0-40df-4d4b-b1e3-92c8ae0b3b3e" providerId="AD"/>
  <p188:author id="{34D9CC61-D869-44F0-3707-8B018C8FE926}" name="Masaya Tajima" initials="m" userId="Masaya Tajima" providerId="None"/>
  <p188:author id="{6EFBAD6B-D689-800D-6821-A30AAC5C1FA0}" name="Aoshima,Takehiko 青島竹彦(臨床プロセス戦略部(臨床信頼性))" initials="A青" userId="S::aoshimatkh_chugai-pharm.co.jp#ext#@boehringer.onmicrosoft.com::c6779259-90cd-4ee7-98c8-67e19757aca7" providerId="AD"/>
  <p188:author id="{FCB07B6E-0FCC-BF1E-CC7E-A4CA807AB126}" name="Matsuzawa, Hiroshi(松澤 寛)" initials="MH寛" userId="S::YPC07567@astellas.com::ba7e0b59-c540-4fbe-b706-f3e615ecf881" providerId="AD"/>
  <p188:author id="{471C0B72-BF7C-AACD-769F-E363B65C75B8}" name="Matsushima, Nobuko [JANJP]" initials="MN[" userId="S::nmatsus3@its.jnj.com::17816523-9f3d-4fa9-9cdb-c88bee8597fd" providerId="AD"/>
  <p188:author id="{3E27507D-7BC8-3809-2B1E-EBD5C0A2A93D}" name="Watabe,Yukiko 渡部ゆき子(医薬安全性本部)" initials="W渡" userId="S::118117@chugai.biz::5fc8073b-c665-4176-8a5c-e7a0441bc1b3" providerId="AD"/>
  <p188:author id="{66CCD284-5653-A1A2-412D-F645F38E3FB5}" name="FUNAKI CHIHARU / 船木 千春" initials="FC/船千" userId="FUNAKI CHIHARU / 船木 千春" providerId="None"/>
  <p188:author id="{1F7EE997-6286-A965-72E9-FD02728599AF}" name="Seiji Yamashita" initials="SY" userId="S::yamashita_seiji@lilly.com::2126dde9-e41c-4f3e-a16a-a24aae5dad61" providerId="AD"/>
  <p188:author id="{90057FA3-A39F-F243-4839-86B7C0DACC1B}" name="Saiga,Misako 雜賀美紗子(クオリティ推進部Q戦略G)" initials="S雜" userId="S::182358@chugai.biz::84da7cd8-92f0-4138-a77f-d845fa258247" providerId="AD"/>
  <p188:author id="{9C824CB8-5DF7-75AA-ED3F-EB488FE055E4}" name="Yoshitake Fujioka" initials="1" userId="Yoshitake Fujioka" providerId="None"/>
  <p188:author id="{2A75C0CA-359E-72D8-4351-911D032D33E7}" name="Watanabe, Yoko" initials="YW" userId="S::yoko.watanabe@takeda.com::f5e0809a-6b4f-4399-94f2-f4d090e50ffa" providerId="AD"/>
  <p188:author id="{97DFACCC-67EB-A358-498D-1D4BEBD3A2D5}" name="Yoshikazu Suzuki" initials="YS" userId="S::yoshikazu.suzuki@biogen.com::8757b7e9-d36c-4d4c-8168-f77c41b34864" providerId="AD"/>
  <p188:author id="{282156D0-D209-3259-13DB-2404564A921E}" name="Sano, Toshiharu (CLIN. OPS. JAPAN)" initials="ST(OJ" userId="S::sanoth@merck.com::a396b670-ba30-43c1-a324-558d992b795a" providerId="AD"/>
  <p188:author id="{58F4D1E0-CE79-0525-EEB6-0D47F352017E}" name="Aoshima,Takehiko 青島竹彦(臨床プロセス戦略部(臨床信頼性))" initials="TA" userId="S::117501@chugai.biz::87ad3bd8-c7ed-4cf2-b40f-7dc6937589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mohiro Harada/原田　友宏" initials="TH" lastIdx="54" clrIdx="0">
    <p:extLst>
      <p:ext uri="{19B8F6BF-5375-455C-9EA6-DF929625EA0E}">
        <p15:presenceInfo xmlns:p15="http://schemas.microsoft.com/office/powerpoint/2012/main" userId="Tomohiro Harada/原田　友宏" providerId="None"/>
      </p:ext>
    </p:extLst>
  </p:cmAuthor>
  <p:cmAuthor id="2" name="Kikuchi" initials="K" lastIdx="1" clrIdx="1">
    <p:extLst>
      <p:ext uri="{19B8F6BF-5375-455C-9EA6-DF929625EA0E}">
        <p15:presenceInfo xmlns:p15="http://schemas.microsoft.com/office/powerpoint/2012/main" userId="Kikuchi" providerId="None"/>
      </p:ext>
    </p:extLst>
  </p:cmAuthor>
  <p:cmAuthor id="3" name="岩間 康弘" initials="岩間" lastIdx="1" clrIdx="2">
    <p:extLst>
      <p:ext uri="{19B8F6BF-5375-455C-9EA6-DF929625EA0E}">
        <p15:presenceInfo xmlns:p15="http://schemas.microsoft.com/office/powerpoint/2012/main" userId="S-1-5-21-3589366443-127966452-673234636-4145" providerId="AD"/>
      </p:ext>
    </p:extLst>
  </p:cmAuthor>
  <p:cmAuthor id="4" name="Kawabata,Norihiro 川畑宣勲(P臨床開発部PIG)" initials="K川" lastIdx="1" clrIdx="3">
    <p:extLst>
      <p:ext uri="{19B8F6BF-5375-455C-9EA6-DF929625EA0E}">
        <p15:presenceInfo xmlns:p15="http://schemas.microsoft.com/office/powerpoint/2012/main" userId="S::085499@chugai.biz::a4380fe9-2502-43eb-a5b7-145d8568270a" providerId="AD"/>
      </p:ext>
    </p:extLst>
  </p:cmAuthor>
  <p:cmAuthor id="5" name="Togo, Kanae" initials="TK" lastIdx="21" clrIdx="4">
    <p:extLst>
      <p:ext uri="{19B8F6BF-5375-455C-9EA6-DF929625EA0E}">
        <p15:presenceInfo xmlns:p15="http://schemas.microsoft.com/office/powerpoint/2012/main" userId="S::togok@pfizer.com::4c122f89-7321-4615-8554-d24970615de7" providerId="AD"/>
      </p:ext>
    </p:extLst>
  </p:cmAuthor>
  <p:cmAuthor id="6" name="Atsuko Hata" initials="AH" lastIdx="6" clrIdx="5">
    <p:extLst>
      <p:ext uri="{19B8F6BF-5375-455C-9EA6-DF929625EA0E}">
        <p15:presenceInfo xmlns:p15="http://schemas.microsoft.com/office/powerpoint/2012/main" userId="S::hata_atsuko@lilly.com::aaf8cb78-7a47-4dc9-bde7-005da0f85f26" providerId="AD"/>
      </p:ext>
    </p:extLst>
  </p:cmAuthor>
  <p:cmAuthor id="7" name="Manabu Ishii (MTPC)" initials="MI" lastIdx="60" clrIdx="6">
    <p:extLst>
      <p:ext uri="{19B8F6BF-5375-455C-9EA6-DF929625EA0E}">
        <p15:presenceInfo xmlns:p15="http://schemas.microsoft.com/office/powerpoint/2012/main" userId="Manabu Ishii (MTPC)" providerId="None"/>
      </p:ext>
    </p:extLst>
  </p:cmAuthor>
  <p:cmAuthor id="8" name="Koto, Ryo" initials="KR" lastIdx="11" clrIdx="7">
    <p:extLst>
      <p:ext uri="{19B8F6BF-5375-455C-9EA6-DF929625EA0E}">
        <p15:presenceInfo xmlns:p15="http://schemas.microsoft.com/office/powerpoint/2012/main" userId="S::kggj623@astrazeneca.net::02674fe9-0551-4ce3-972c-12568be294fa" providerId="AD"/>
      </p:ext>
    </p:extLst>
  </p:cmAuthor>
  <p:cmAuthor id="9" name="Kasumi Daidoji" initials="KD" lastIdx="12" clrIdx="9">
    <p:extLst>
      <p:ext uri="{19B8F6BF-5375-455C-9EA6-DF929625EA0E}">
        <p15:presenceInfo xmlns:p15="http://schemas.microsoft.com/office/powerpoint/2012/main" userId="Kasumi Daidoji" providerId="None"/>
      </p:ext>
    </p:extLst>
  </p:cmAuthor>
  <p:cmAuthor id="10" name="fujita, taizo" initials="ft" lastIdx="59" clrIdx="10">
    <p:extLst>
      <p:ext uri="{19B8F6BF-5375-455C-9EA6-DF929625EA0E}">
        <p15:presenceInfo xmlns:p15="http://schemas.microsoft.com/office/powerpoint/2012/main" userId="S-1-5-21-1292428093-113007714-839522115-153260" providerId="AD"/>
      </p:ext>
    </p:extLst>
  </p:cmAuthor>
  <p:cmAuthor id="11" name="Matsuzawa, Hiroshi(松澤 寛)" initials="MH寛" lastIdx="32" clrIdx="11">
    <p:extLst>
      <p:ext uri="{19B8F6BF-5375-455C-9EA6-DF929625EA0E}">
        <p15:presenceInfo xmlns:p15="http://schemas.microsoft.com/office/powerpoint/2012/main" userId="S::YPC07567@astellas.com::ba7e0b59-c540-4fbe-b706-f3e615ecf881" providerId="AD"/>
      </p:ext>
    </p:extLst>
  </p:cmAuthor>
  <p:cmAuthor id="12" name="Shotaro Maeda" initials="SM" lastIdx="1" clrIdx="12">
    <p:extLst>
      <p:ext uri="{19B8F6BF-5375-455C-9EA6-DF929625EA0E}">
        <p15:presenceInfo xmlns:p15="http://schemas.microsoft.com/office/powerpoint/2012/main" userId="Shotaro Maeda" providerId="None"/>
      </p:ext>
    </p:extLst>
  </p:cmAuthor>
  <p:cmAuthor id="13" name="Masaya Tajima" initials="m" lastIdx="17" clrIdx="13">
    <p:extLst>
      <p:ext uri="{19B8F6BF-5375-455C-9EA6-DF929625EA0E}">
        <p15:presenceInfo xmlns:p15="http://schemas.microsoft.com/office/powerpoint/2012/main" userId="Masaya Tajima" providerId="None"/>
      </p:ext>
    </p:extLst>
  </p:cmAuthor>
  <p:cmAuthor id="14" name="Mitsuaki Aoyagi (青柳 充顕) / ＲＡ" initials="MA(充/Ｒ" lastIdx="12" clrIdx="14">
    <p:extLst>
      <p:ext uri="{19B8F6BF-5375-455C-9EA6-DF929625EA0E}">
        <p15:presenceInfo xmlns:p15="http://schemas.microsoft.com/office/powerpoint/2012/main" userId="S::m3-aoyagi@hhc.eisai.co.jp::b07a0024-269e-419d-af73-93946bfc7c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A4E"/>
    <a:srgbClr val="0000CC"/>
    <a:srgbClr val="6600FF"/>
    <a:srgbClr val="D9D9F6"/>
    <a:srgbClr val="4242FF"/>
    <a:srgbClr val="33CCFF"/>
    <a:srgbClr val="0000FF"/>
    <a:srgbClr val="FFFFFF"/>
    <a:srgbClr val="FF99FF"/>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5FFF53-FD2E-41D3-8999-A9C7AE92C196}" v="11" dt="2026-02-24T01:57:15.29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73212" autoAdjust="0"/>
  </p:normalViewPr>
  <p:slideViewPr>
    <p:cSldViewPr snapToGrid="0">
      <p:cViewPr varScale="1">
        <p:scale>
          <a:sx n="46" d="100"/>
          <a:sy n="46" d="100"/>
        </p:scale>
        <p:origin x="1376" y="264"/>
      </p:cViewPr>
      <p:guideLst>
        <p:guide orient="horz" pos="213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shikazu Suzuki" userId="8757b7e9-d36c-4d4c-8168-f77c41b34864" providerId="ADAL" clId="{15422264-981A-437D-BA24-D74D1243EC74}"/>
    <pc:docChg chg="undo redo custSel delSld modSld delMainMaster">
      <pc:chgData name="Yoshikazu Suzuki" userId="8757b7e9-d36c-4d4c-8168-f77c41b34864" providerId="ADAL" clId="{15422264-981A-437D-BA24-D74D1243EC74}" dt="2026-02-24T02:38:33.389" v="65" actId="6549"/>
      <pc:docMkLst>
        <pc:docMk/>
      </pc:docMkLst>
      <pc:sldChg chg="addSp modSp modAnim modNotesTx">
        <pc:chgData name="Yoshikazu Suzuki" userId="8757b7e9-d36c-4d4c-8168-f77c41b34864" providerId="ADAL" clId="{15422264-981A-437D-BA24-D74D1243EC74}" dt="2026-02-24T02:38:22.574" v="61" actId="20577"/>
        <pc:sldMkLst>
          <pc:docMk/>
          <pc:sldMk cId="2314061299" sldId="2147474883"/>
        </pc:sldMkLst>
        <pc:picChg chg="add mod">
          <ac:chgData name="Yoshikazu Suzuki" userId="8757b7e9-d36c-4d4c-8168-f77c41b34864" providerId="ADAL" clId="{15422264-981A-437D-BA24-D74D1243EC74}" dt="2026-02-14T09:33:23.085" v="1"/>
          <ac:picMkLst>
            <pc:docMk/>
            <pc:sldMk cId="2314061299" sldId="2147474883"/>
            <ac:picMk id="3" creationId="{7FC3B5B4-25B4-1711-8D3B-96554486710D}"/>
          </ac:picMkLst>
        </pc:picChg>
      </pc:sldChg>
      <pc:sldChg chg="addSp modSp modAnim modNotesTx">
        <pc:chgData name="Yoshikazu Suzuki" userId="8757b7e9-d36c-4d4c-8168-f77c41b34864" providerId="ADAL" clId="{15422264-981A-437D-BA24-D74D1243EC74}" dt="2026-02-24T02:38:28.144" v="63" actId="6549"/>
        <pc:sldMkLst>
          <pc:docMk/>
          <pc:sldMk cId="3868032860" sldId="2147474937"/>
        </pc:sldMkLst>
        <pc:picChg chg="add mod">
          <ac:chgData name="Yoshikazu Suzuki" userId="8757b7e9-d36c-4d4c-8168-f77c41b34864" providerId="ADAL" clId="{15422264-981A-437D-BA24-D74D1243EC74}" dt="2026-02-14T09:33:29.468" v="3"/>
          <ac:picMkLst>
            <pc:docMk/>
            <pc:sldMk cId="3868032860" sldId="2147474937"/>
            <ac:picMk id="16" creationId="{D360C6A6-6C9D-E238-101E-4573FE29A33B}"/>
          </ac:picMkLst>
        </pc:picChg>
      </pc:sldChg>
      <pc:sldChg chg="addSp delSp modSp mod delAnim modAnim modNotesTx">
        <pc:chgData name="Yoshikazu Suzuki" userId="8757b7e9-d36c-4d4c-8168-f77c41b34864" providerId="ADAL" clId="{15422264-981A-437D-BA24-D74D1243EC74}" dt="2026-02-24T02:38:33.389" v="65" actId="6549"/>
        <pc:sldMkLst>
          <pc:docMk/>
          <pc:sldMk cId="3826111" sldId="2147474939"/>
        </pc:sldMkLst>
        <pc:picChg chg="add mod">
          <ac:chgData name="Yoshikazu Suzuki" userId="8757b7e9-d36c-4d4c-8168-f77c41b34864" providerId="ADAL" clId="{15422264-981A-437D-BA24-D74D1243EC74}" dt="2026-02-16T14:34:27.478" v="27"/>
          <ac:picMkLst>
            <pc:docMk/>
            <pc:sldMk cId="3826111" sldId="2147474939"/>
            <ac:picMk id="7" creationId="{9597DA9F-119D-5EF4-84B2-0D89C228CE80}"/>
          </ac:picMkLst>
        </pc:picChg>
      </pc:sldChg>
      <pc:sldChg chg="addSp delSp modSp mod delAnim modAnim modNotesTx">
        <pc:chgData name="Yoshikazu Suzuki" userId="8757b7e9-d36c-4d4c-8168-f77c41b34864" providerId="ADAL" clId="{15422264-981A-437D-BA24-D74D1243EC74}" dt="2026-02-24T02:38:25.686" v="62" actId="20577"/>
        <pc:sldMkLst>
          <pc:docMk/>
          <pc:sldMk cId="3057800088" sldId="2147474975"/>
        </pc:sldMkLst>
        <pc:spChg chg="mod">
          <ac:chgData name="Yoshikazu Suzuki" userId="8757b7e9-d36c-4d4c-8168-f77c41b34864" providerId="ADAL" clId="{15422264-981A-437D-BA24-D74D1243EC74}" dt="2026-02-24T01:51:30.264" v="55" actId="6549"/>
          <ac:spMkLst>
            <pc:docMk/>
            <pc:sldMk cId="3057800088" sldId="2147474975"/>
            <ac:spMk id="4" creationId="{128FFEE5-AC6E-8A46-407B-9E133E58841B}"/>
          </ac:spMkLst>
        </pc:spChg>
        <pc:picChg chg="add del mod">
          <ac:chgData name="Yoshikazu Suzuki" userId="8757b7e9-d36c-4d4c-8168-f77c41b34864" providerId="ADAL" clId="{15422264-981A-437D-BA24-D74D1243EC74}" dt="2026-02-24T01:56:58.984" v="56" actId="478"/>
          <ac:picMkLst>
            <pc:docMk/>
            <pc:sldMk cId="3057800088" sldId="2147474975"/>
            <ac:picMk id="7" creationId="{B4BA5883-B65F-D016-D100-958D64B23F64}"/>
          </ac:picMkLst>
        </pc:picChg>
        <pc:picChg chg="add mod">
          <ac:chgData name="Yoshikazu Suzuki" userId="8757b7e9-d36c-4d4c-8168-f77c41b34864" providerId="ADAL" clId="{15422264-981A-437D-BA24-D74D1243EC74}" dt="2026-02-24T01:57:10.807" v="57"/>
          <ac:picMkLst>
            <pc:docMk/>
            <pc:sldMk cId="3057800088" sldId="2147474975"/>
            <ac:picMk id="8" creationId="{0C07D917-0B8C-FE0F-11B8-F334C08F40D0}"/>
          </ac:picMkLst>
        </pc:picChg>
      </pc:sldChg>
      <pc:sldChg chg="addSp delSp modSp mod delAnim modAnim modNotesTx">
        <pc:chgData name="Yoshikazu Suzuki" userId="8757b7e9-d36c-4d4c-8168-f77c41b34864" providerId="ADAL" clId="{15422264-981A-437D-BA24-D74D1243EC74}" dt="2026-02-24T02:38:30.904" v="64" actId="6549"/>
        <pc:sldMkLst>
          <pc:docMk/>
          <pc:sldMk cId="3934921404" sldId="2147474976"/>
        </pc:sldMkLst>
        <pc:picChg chg="add mod">
          <ac:chgData name="Yoshikazu Suzuki" userId="8757b7e9-d36c-4d4c-8168-f77c41b34864" providerId="ADAL" clId="{15422264-981A-437D-BA24-D74D1243EC74}" dt="2026-02-16T14:34:05.994" v="22"/>
          <ac:picMkLst>
            <pc:docMk/>
            <pc:sldMk cId="3934921404" sldId="2147474976"/>
            <ac:picMk id="5" creationId="{0DC2A877-7045-4F8C-B899-134C3B080F1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293CA59-1A53-4B49-BE57-9EA8279502C1}"/>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A6AE446-770F-4F56-9FCE-69B4E563FA4F}"/>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89B4FDB9-87B0-49E0-91C3-5B02BB2329C0}" type="datetimeFigureOut">
              <a:rPr kumimoji="1" lang="ja-JP" altLang="en-US" smtClean="0"/>
              <a:t>2026/2/24</a:t>
            </a:fld>
            <a:endParaRPr kumimoji="1" lang="ja-JP" altLang="en-US"/>
          </a:p>
        </p:txBody>
      </p:sp>
      <p:sp>
        <p:nvSpPr>
          <p:cNvPr id="4" name="フッター プレースホルダー 3">
            <a:extLst>
              <a:ext uri="{FF2B5EF4-FFF2-40B4-BE49-F238E27FC236}">
                <a16:creationId xmlns:a16="http://schemas.microsoft.com/office/drawing/2014/main" id="{8E1B2746-6803-4F00-815D-4086A964B1E2}"/>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65F5182-5AB2-4C60-9EA7-63D0F438CCED}"/>
              </a:ext>
            </a:extLst>
          </p:cNvPr>
          <p:cNvSpPr>
            <a:spLocks noGrp="1"/>
          </p:cNvSpPr>
          <p:nvPr>
            <p:ph type="sldNum" sz="quarter" idx="3"/>
          </p:nvPr>
        </p:nvSpPr>
        <p:spPr>
          <a:xfrm>
            <a:off x="4022725" y="9721850"/>
            <a:ext cx="3078163" cy="512763"/>
          </a:xfrm>
          <a:prstGeom prst="rect">
            <a:avLst/>
          </a:prstGeom>
        </p:spPr>
        <p:txBody>
          <a:bodyPr vert="horz" lIns="91440" tIns="45720" rIns="91440" bIns="45720" rtlCol="0" anchor="b"/>
          <a:lstStyle>
            <a:lvl1pPr algn="r">
              <a:defRPr sz="1200"/>
            </a:lvl1pPr>
          </a:lstStyle>
          <a:p>
            <a:fld id="{B603C577-4AA8-42C4-A0AC-09B6E4CDAE74}" type="slidenum">
              <a:rPr kumimoji="1" lang="ja-JP" altLang="en-US" smtClean="0"/>
              <a:t>‹#›</a:t>
            </a:fld>
            <a:endParaRPr kumimoji="1" lang="ja-JP" altLang="en-US"/>
          </a:p>
        </p:txBody>
      </p:sp>
    </p:spTree>
    <p:extLst>
      <p:ext uri="{BB962C8B-B14F-4D97-AF65-F5344CB8AC3E}">
        <p14:creationId xmlns:p14="http://schemas.microsoft.com/office/powerpoint/2010/main" val="33898411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1FB84E-9388-495A-9E52-955B61428B09}"/>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a:defRPr/>
            </a:pPr>
            <a:endParaRPr lang="ja-JP" altLang="en-US"/>
          </a:p>
        </p:txBody>
      </p:sp>
      <p:sp>
        <p:nvSpPr>
          <p:cNvPr id="3" name="Date Placeholder 2">
            <a:extLst>
              <a:ext uri="{FF2B5EF4-FFF2-40B4-BE49-F238E27FC236}">
                <a16:creationId xmlns:a16="http://schemas.microsoft.com/office/drawing/2014/main" id="{DCA2B7D5-E561-436F-B9CC-98D90472E388}"/>
              </a:ext>
            </a:extLst>
          </p:cNvPr>
          <p:cNvSpPr>
            <a:spLocks noGrp="1"/>
          </p:cNvSpPr>
          <p:nvPr>
            <p:ph type="dt" idx="1"/>
          </p:nvPr>
        </p:nvSpPr>
        <p:spPr>
          <a:xfrm>
            <a:off x="4022725" y="0"/>
            <a:ext cx="3078163" cy="512763"/>
          </a:xfrm>
          <a:prstGeom prst="rect">
            <a:avLst/>
          </a:prstGeom>
        </p:spPr>
        <p:txBody>
          <a:bodyPr vert="horz" lIns="91440" tIns="45720" rIns="91440" bIns="45720" rtlCol="0"/>
          <a:lstStyle>
            <a:lvl1pPr algn="r">
              <a:defRPr sz="1200"/>
            </a:lvl1pPr>
          </a:lstStyle>
          <a:p>
            <a:pPr>
              <a:defRPr/>
            </a:pPr>
            <a:fld id="{30100DEA-A7DD-41F5-A697-C4543F5D20A6}" type="datetimeFigureOut">
              <a:rPr lang="ja-JP" altLang="en-US"/>
              <a:pPr>
                <a:defRPr/>
              </a:pPr>
              <a:t>2026/2/24</a:t>
            </a:fld>
            <a:endParaRPr lang="ja-JP" altLang="en-US"/>
          </a:p>
        </p:txBody>
      </p:sp>
      <p:sp>
        <p:nvSpPr>
          <p:cNvPr id="4" name="Slide Image Placeholder 3">
            <a:extLst>
              <a:ext uri="{FF2B5EF4-FFF2-40B4-BE49-F238E27FC236}">
                <a16:creationId xmlns:a16="http://schemas.microsoft.com/office/drawing/2014/main" id="{212E60D3-B2B5-40DE-BF00-0FF35B11CBF0}"/>
              </a:ext>
            </a:extLst>
          </p:cNvPr>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Notes Placeholder 4">
            <a:extLst>
              <a:ext uri="{FF2B5EF4-FFF2-40B4-BE49-F238E27FC236}">
                <a16:creationId xmlns:a16="http://schemas.microsoft.com/office/drawing/2014/main" id="{3A3912BC-9C2A-435C-A578-7895BBD74CF4}"/>
              </a:ext>
            </a:extLst>
          </p:cNvPr>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endParaRPr lang="ja-JP" altLang="en-US" noProof="0"/>
          </a:p>
        </p:txBody>
      </p:sp>
      <p:sp>
        <p:nvSpPr>
          <p:cNvPr id="6" name="Footer Placeholder 5">
            <a:extLst>
              <a:ext uri="{FF2B5EF4-FFF2-40B4-BE49-F238E27FC236}">
                <a16:creationId xmlns:a16="http://schemas.microsoft.com/office/drawing/2014/main" id="{45DBC1F5-153C-4EA6-A236-200E0AB32468}"/>
              </a:ext>
            </a:extLst>
          </p:cNvPr>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Slide Number Placeholder 6">
            <a:extLst>
              <a:ext uri="{FF2B5EF4-FFF2-40B4-BE49-F238E27FC236}">
                <a16:creationId xmlns:a16="http://schemas.microsoft.com/office/drawing/2014/main" id="{AF2D90D6-E662-4AA3-ACE7-92AE4F286ECE}"/>
              </a:ext>
            </a:extLst>
          </p:cNvPr>
          <p:cNvSpPr>
            <a:spLocks noGrp="1"/>
          </p:cNvSpPr>
          <p:nvPr>
            <p:ph type="sldNum" sz="quarter" idx="5"/>
          </p:nvPr>
        </p:nvSpPr>
        <p:spPr>
          <a:xfrm>
            <a:off x="4022725" y="9721850"/>
            <a:ext cx="3078163" cy="512763"/>
          </a:xfrm>
          <a:prstGeom prst="rect">
            <a:avLst/>
          </a:prstGeom>
        </p:spPr>
        <p:txBody>
          <a:bodyPr vert="horz" lIns="91440" tIns="45720" rIns="91440" bIns="45720" rtlCol="0" anchor="b"/>
          <a:lstStyle>
            <a:lvl1pPr algn="r">
              <a:defRPr sz="1200"/>
            </a:lvl1pPr>
          </a:lstStyle>
          <a:p>
            <a:pPr>
              <a:defRPr/>
            </a:pPr>
            <a:fld id="{AAD5888D-43B0-4CC2-AD9A-158A0324EEE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AAD5888D-43B0-4CC2-AD9A-158A0324EEEF}" type="slidenum">
              <a:rPr lang="ja-JP" altLang="en-US" smtClean="0"/>
              <a:pPr>
                <a:defRPr/>
              </a:pPr>
              <a:t>1</a:t>
            </a:fld>
            <a:endParaRPr lang="ja-JP" altLang="en-US"/>
          </a:p>
        </p:txBody>
      </p:sp>
    </p:spTree>
    <p:extLst>
      <p:ext uri="{BB962C8B-B14F-4D97-AF65-F5344CB8AC3E}">
        <p14:creationId xmlns:p14="http://schemas.microsoft.com/office/powerpoint/2010/main" val="252851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AD5888D-43B0-4CC2-AD9A-158A0324EEEF}" type="slidenum">
              <a:rPr lang="ja-JP" altLang="en-US" smtClean="0"/>
              <a:pPr>
                <a:defRPr/>
              </a:pPr>
              <a:t>2</a:t>
            </a:fld>
            <a:endParaRPr lang="ja-JP" altLang="en-US"/>
          </a:p>
        </p:txBody>
      </p:sp>
    </p:spTree>
    <p:extLst>
      <p:ext uri="{BB962C8B-B14F-4D97-AF65-F5344CB8AC3E}">
        <p14:creationId xmlns:p14="http://schemas.microsoft.com/office/powerpoint/2010/main" val="211210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AD5888D-43B0-4CC2-AD9A-158A0324EEEF}" type="slidenum">
              <a:rPr lang="ja-JP" altLang="en-US" smtClean="0"/>
              <a:pPr>
                <a:defRPr/>
              </a:pPr>
              <a:t>3</a:t>
            </a:fld>
            <a:endParaRPr lang="ja-JP" altLang="en-US"/>
          </a:p>
        </p:txBody>
      </p:sp>
    </p:spTree>
    <p:extLst>
      <p:ext uri="{BB962C8B-B14F-4D97-AF65-F5344CB8AC3E}">
        <p14:creationId xmlns:p14="http://schemas.microsoft.com/office/powerpoint/2010/main" val="118868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AAD5888D-43B0-4CC2-AD9A-158A0324EEEF}" type="slidenum">
              <a:rPr lang="ja-JP" altLang="en-US" smtClean="0"/>
              <a:pPr>
                <a:defRPr/>
              </a:pPr>
              <a:t>4</a:t>
            </a:fld>
            <a:endParaRPr lang="ja-JP" altLang="en-US"/>
          </a:p>
        </p:txBody>
      </p:sp>
    </p:spTree>
    <p:extLst>
      <p:ext uri="{BB962C8B-B14F-4D97-AF65-F5344CB8AC3E}">
        <p14:creationId xmlns:p14="http://schemas.microsoft.com/office/powerpoint/2010/main" val="7262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AAD5888D-43B0-4CC2-AD9A-158A0324EEEF}" type="slidenum">
              <a:rPr lang="ja-JP" altLang="en-US" smtClean="0"/>
              <a:pPr>
                <a:defRPr/>
              </a:pPr>
              <a:t>5</a:t>
            </a:fld>
            <a:endParaRPr lang="ja-JP" altLang="en-US"/>
          </a:p>
        </p:txBody>
      </p:sp>
    </p:spTree>
    <p:extLst>
      <p:ext uri="{BB962C8B-B14F-4D97-AF65-F5344CB8AC3E}">
        <p14:creationId xmlns:p14="http://schemas.microsoft.com/office/powerpoint/2010/main" val="287292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_和文">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60DFA577-BD60-4727-878B-9F86C9E6D1EA}"/>
              </a:ext>
            </a:extLst>
          </p:cNvPr>
          <p:cNvGrpSpPr>
            <a:grpSpLocks/>
          </p:cNvGrpSpPr>
          <p:nvPr userDrawn="1"/>
        </p:nvGrpSpPr>
        <p:grpSpPr bwMode="auto">
          <a:xfrm>
            <a:off x="0" y="6551614"/>
            <a:ext cx="12192000" cy="333375"/>
            <a:chOff x="0" y="0"/>
            <a:chExt cx="5760" cy="210"/>
          </a:xfrm>
        </p:grpSpPr>
        <p:sp>
          <p:nvSpPr>
            <p:cNvPr id="3" name="Rectangle 10">
              <a:extLst>
                <a:ext uri="{FF2B5EF4-FFF2-40B4-BE49-F238E27FC236}">
                  <a16:creationId xmlns:a16="http://schemas.microsoft.com/office/drawing/2014/main" id="{026FDE22-3F94-4A3C-A5BB-49EF9A8C726D}"/>
                </a:ext>
              </a:extLst>
            </p:cNvPr>
            <p:cNvSpPr>
              <a:spLocks noChangeArrowheads="1"/>
            </p:cNvSpPr>
            <p:nvPr/>
          </p:nvSpPr>
          <p:spPr bwMode="auto">
            <a:xfrm>
              <a:off x="0" y="0"/>
              <a:ext cx="5760" cy="210"/>
            </a:xfrm>
            <a:prstGeom prst="rect">
              <a:avLst/>
            </a:prstGeom>
            <a:gradFill rotWithShape="1">
              <a:gsLst>
                <a:gs pos="0">
                  <a:srgbClr val="3366FF"/>
                </a:gs>
                <a:gs pos="100000">
                  <a:srgbClr val="FFFF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4" name="Rectangle 11">
              <a:extLst>
                <a:ext uri="{FF2B5EF4-FFF2-40B4-BE49-F238E27FC236}">
                  <a16:creationId xmlns:a16="http://schemas.microsoft.com/office/drawing/2014/main" id="{7A8B47A9-2A3B-4C7E-8192-BA30351B2156}"/>
                </a:ext>
              </a:extLst>
            </p:cNvPr>
            <p:cNvSpPr>
              <a:spLocks noChangeArrowheads="1"/>
            </p:cNvSpPr>
            <p:nvPr/>
          </p:nvSpPr>
          <p:spPr bwMode="auto">
            <a:xfrm>
              <a:off x="0" y="164"/>
              <a:ext cx="5760" cy="46"/>
            </a:xfrm>
            <a:prstGeom prst="rect">
              <a:avLst/>
            </a:prstGeom>
            <a:gradFill rotWithShape="1">
              <a:gsLst>
                <a:gs pos="0">
                  <a:srgbClr val="0000CC"/>
                </a:gs>
                <a:gs pos="100000">
                  <a:schemeClr val="bg1"/>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5" name="Rectangle 6">
            <a:extLst>
              <a:ext uri="{FF2B5EF4-FFF2-40B4-BE49-F238E27FC236}">
                <a16:creationId xmlns:a16="http://schemas.microsoft.com/office/drawing/2014/main" id="{F274F961-341A-4805-919A-9B05CB221045}"/>
              </a:ext>
            </a:extLst>
          </p:cNvPr>
          <p:cNvSpPr>
            <a:spLocks noChangeArrowheads="1"/>
          </p:cNvSpPr>
          <p:nvPr/>
        </p:nvSpPr>
        <p:spPr bwMode="auto">
          <a:xfrm>
            <a:off x="0" y="1"/>
            <a:ext cx="12192000" cy="333375"/>
          </a:xfrm>
          <a:prstGeom prst="rect">
            <a:avLst/>
          </a:prstGeom>
          <a:gradFill rotWithShape="1">
            <a:gsLst>
              <a:gs pos="0">
                <a:srgbClr val="FFFFFF"/>
              </a:gs>
              <a:gs pos="100000">
                <a:srgbClr val="3366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CC"/>
              </a:solidFill>
            </a:endParaRPr>
          </a:p>
        </p:txBody>
      </p:sp>
      <p:sp>
        <p:nvSpPr>
          <p:cNvPr id="6" name="Rectangle 7">
            <a:extLst>
              <a:ext uri="{FF2B5EF4-FFF2-40B4-BE49-F238E27FC236}">
                <a16:creationId xmlns:a16="http://schemas.microsoft.com/office/drawing/2014/main" id="{F204136D-7F7B-46D5-9A01-5F400169C752}"/>
              </a:ext>
            </a:extLst>
          </p:cNvPr>
          <p:cNvSpPr>
            <a:spLocks noChangeArrowheads="1"/>
          </p:cNvSpPr>
          <p:nvPr/>
        </p:nvSpPr>
        <p:spPr bwMode="auto">
          <a:xfrm>
            <a:off x="0" y="0"/>
            <a:ext cx="12192000" cy="71438"/>
          </a:xfrm>
          <a:prstGeom prst="rect">
            <a:avLst/>
          </a:prstGeom>
          <a:gradFill rotWithShape="1">
            <a:gsLst>
              <a:gs pos="0">
                <a:schemeClr val="bg1"/>
              </a:gs>
              <a:gs pos="100000">
                <a:srgbClr val="0000CC"/>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8" name="Line 12">
            <a:extLst>
              <a:ext uri="{FF2B5EF4-FFF2-40B4-BE49-F238E27FC236}">
                <a16:creationId xmlns:a16="http://schemas.microsoft.com/office/drawing/2014/main" id="{A8AE7607-C735-4A54-BA4C-9899D4519816}"/>
              </a:ext>
            </a:extLst>
          </p:cNvPr>
          <p:cNvSpPr>
            <a:spLocks noChangeShapeType="1"/>
          </p:cNvSpPr>
          <p:nvPr userDrawn="1"/>
        </p:nvSpPr>
        <p:spPr bwMode="auto">
          <a:xfrm>
            <a:off x="2063752" y="3716338"/>
            <a:ext cx="7969249"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スライド番号プレースホルダー 5">
            <a:extLst>
              <a:ext uri="{FF2B5EF4-FFF2-40B4-BE49-F238E27FC236}">
                <a16:creationId xmlns:a16="http://schemas.microsoft.com/office/drawing/2014/main" id="{FB702758-F65D-41A2-96A7-33795012A34C}"/>
              </a:ext>
            </a:extLst>
          </p:cNvPr>
          <p:cNvSpPr>
            <a:spLocks noGrp="1"/>
          </p:cNvSpPr>
          <p:nvPr>
            <p:ph type="sldNum" sz="quarter" idx="10"/>
          </p:nvPr>
        </p:nvSpPr>
        <p:spPr>
          <a:xfrm>
            <a:off x="9072033" y="6519864"/>
            <a:ext cx="2844800" cy="365125"/>
          </a:xfrm>
        </p:spPr>
        <p:txBody>
          <a:bodyPr lIns="0" tIns="0" rIns="0" bIns="0"/>
          <a:lstStyle>
            <a:lvl1pPr>
              <a:defRPr sz="800">
                <a:solidFill>
                  <a:srgbClr val="636672"/>
                </a:solidFill>
              </a:defRPr>
            </a:lvl1pPr>
          </a:lstStyle>
          <a:p>
            <a:pPr>
              <a:defRPr/>
            </a:pPr>
            <a:fld id="{7F1BDF60-FC1B-4281-ABB0-1016719EF97C}" type="slidenum">
              <a:rPr lang="en-US" altLang="ja-JP"/>
              <a:pPr>
                <a:defRPr/>
              </a:pPr>
              <a:t>‹#›</a:t>
            </a:fld>
            <a:endParaRPr lang="ja-JP" altLang="en-US"/>
          </a:p>
        </p:txBody>
      </p:sp>
      <p:pic>
        <p:nvPicPr>
          <p:cNvPr id="10" name="Picture 2">
            <a:extLst>
              <a:ext uri="{FF2B5EF4-FFF2-40B4-BE49-F238E27FC236}">
                <a16:creationId xmlns:a16="http://schemas.microsoft.com/office/drawing/2014/main" id="{40EB0C7F-1E37-3E56-E342-81A5C4AA86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7180"/>
            <a:ext cx="842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6377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_和文">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B76F2049-0276-413D-B88E-C5DDF12FAF2E}"/>
              </a:ext>
            </a:extLst>
          </p:cNvPr>
          <p:cNvGrpSpPr>
            <a:grpSpLocks/>
          </p:cNvGrpSpPr>
          <p:nvPr userDrawn="1"/>
        </p:nvGrpSpPr>
        <p:grpSpPr bwMode="auto">
          <a:xfrm>
            <a:off x="0" y="6551614"/>
            <a:ext cx="12192000" cy="333375"/>
            <a:chOff x="0" y="0"/>
            <a:chExt cx="5760" cy="210"/>
          </a:xfrm>
        </p:grpSpPr>
        <p:sp>
          <p:nvSpPr>
            <p:cNvPr id="3" name="Rectangle 10">
              <a:extLst>
                <a:ext uri="{FF2B5EF4-FFF2-40B4-BE49-F238E27FC236}">
                  <a16:creationId xmlns:a16="http://schemas.microsoft.com/office/drawing/2014/main" id="{8A464A9D-FB09-4FF9-BADA-A0627B66A483}"/>
                </a:ext>
              </a:extLst>
            </p:cNvPr>
            <p:cNvSpPr>
              <a:spLocks noChangeArrowheads="1"/>
            </p:cNvSpPr>
            <p:nvPr/>
          </p:nvSpPr>
          <p:spPr bwMode="auto">
            <a:xfrm>
              <a:off x="0" y="0"/>
              <a:ext cx="5760" cy="210"/>
            </a:xfrm>
            <a:prstGeom prst="rect">
              <a:avLst/>
            </a:prstGeom>
            <a:gradFill rotWithShape="1">
              <a:gsLst>
                <a:gs pos="0">
                  <a:srgbClr val="3366FF"/>
                </a:gs>
                <a:gs pos="100000">
                  <a:srgbClr val="FFFF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4" name="Rectangle 11">
              <a:extLst>
                <a:ext uri="{FF2B5EF4-FFF2-40B4-BE49-F238E27FC236}">
                  <a16:creationId xmlns:a16="http://schemas.microsoft.com/office/drawing/2014/main" id="{977ECBFC-95CF-4C64-B48B-93EC38C079BA}"/>
                </a:ext>
              </a:extLst>
            </p:cNvPr>
            <p:cNvSpPr>
              <a:spLocks noChangeArrowheads="1"/>
            </p:cNvSpPr>
            <p:nvPr/>
          </p:nvSpPr>
          <p:spPr bwMode="auto">
            <a:xfrm>
              <a:off x="0" y="164"/>
              <a:ext cx="5760" cy="46"/>
            </a:xfrm>
            <a:prstGeom prst="rect">
              <a:avLst/>
            </a:prstGeom>
            <a:gradFill rotWithShape="1">
              <a:gsLst>
                <a:gs pos="0">
                  <a:srgbClr val="0000CC"/>
                </a:gs>
                <a:gs pos="100000">
                  <a:schemeClr val="bg1"/>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5" name="Rectangle 6">
            <a:extLst>
              <a:ext uri="{FF2B5EF4-FFF2-40B4-BE49-F238E27FC236}">
                <a16:creationId xmlns:a16="http://schemas.microsoft.com/office/drawing/2014/main" id="{60C258D8-C27D-4719-9AC6-0C5A45BE6D70}"/>
              </a:ext>
            </a:extLst>
          </p:cNvPr>
          <p:cNvSpPr>
            <a:spLocks noChangeArrowheads="1"/>
          </p:cNvSpPr>
          <p:nvPr/>
        </p:nvSpPr>
        <p:spPr bwMode="auto">
          <a:xfrm>
            <a:off x="0" y="1"/>
            <a:ext cx="12192000" cy="333375"/>
          </a:xfrm>
          <a:prstGeom prst="rect">
            <a:avLst/>
          </a:prstGeom>
          <a:gradFill rotWithShape="1">
            <a:gsLst>
              <a:gs pos="0">
                <a:srgbClr val="FFFFFF"/>
              </a:gs>
              <a:gs pos="100000">
                <a:srgbClr val="3366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CC"/>
              </a:solidFill>
            </a:endParaRPr>
          </a:p>
        </p:txBody>
      </p:sp>
      <p:sp>
        <p:nvSpPr>
          <p:cNvPr id="6" name="Rectangle 7">
            <a:extLst>
              <a:ext uri="{FF2B5EF4-FFF2-40B4-BE49-F238E27FC236}">
                <a16:creationId xmlns:a16="http://schemas.microsoft.com/office/drawing/2014/main" id="{7E114283-22DB-4F51-B3FA-19885ED2B7D3}"/>
              </a:ext>
            </a:extLst>
          </p:cNvPr>
          <p:cNvSpPr>
            <a:spLocks noChangeArrowheads="1"/>
          </p:cNvSpPr>
          <p:nvPr/>
        </p:nvSpPr>
        <p:spPr bwMode="auto">
          <a:xfrm>
            <a:off x="0" y="0"/>
            <a:ext cx="12192000" cy="71438"/>
          </a:xfrm>
          <a:prstGeom prst="rect">
            <a:avLst/>
          </a:prstGeom>
          <a:gradFill rotWithShape="1">
            <a:gsLst>
              <a:gs pos="0">
                <a:schemeClr val="bg1"/>
              </a:gs>
              <a:gs pos="100000">
                <a:srgbClr val="0000CC"/>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8" name="スライド番号プレースホルダー 5">
            <a:extLst>
              <a:ext uri="{FF2B5EF4-FFF2-40B4-BE49-F238E27FC236}">
                <a16:creationId xmlns:a16="http://schemas.microsoft.com/office/drawing/2014/main" id="{27069E02-217A-4CF4-BDC8-CA7DC46A31F5}"/>
              </a:ext>
            </a:extLst>
          </p:cNvPr>
          <p:cNvSpPr>
            <a:spLocks noGrp="1"/>
          </p:cNvSpPr>
          <p:nvPr>
            <p:ph type="sldNum" sz="quarter" idx="10"/>
          </p:nvPr>
        </p:nvSpPr>
        <p:spPr>
          <a:xfrm>
            <a:off x="9072033" y="6519864"/>
            <a:ext cx="2844800" cy="365125"/>
          </a:xfrm>
        </p:spPr>
        <p:txBody>
          <a:bodyPr lIns="0" tIns="0" rIns="0" bIns="0"/>
          <a:lstStyle>
            <a:lvl1pPr>
              <a:defRPr sz="800">
                <a:solidFill>
                  <a:srgbClr val="636672"/>
                </a:solidFill>
              </a:defRPr>
            </a:lvl1pPr>
          </a:lstStyle>
          <a:p>
            <a:pPr>
              <a:defRPr/>
            </a:pPr>
            <a:fld id="{D8D03551-CC82-4D90-83BE-0EABF2630667}" type="slidenum">
              <a:rPr lang="en-US" altLang="ja-JP"/>
              <a:pPr>
                <a:defRPr/>
              </a:pPr>
              <a:t>‹#›</a:t>
            </a:fld>
            <a:endParaRPr lang="ja-JP" altLang="en-US"/>
          </a:p>
        </p:txBody>
      </p:sp>
      <p:pic>
        <p:nvPicPr>
          <p:cNvPr id="9" name="Picture 2">
            <a:extLst>
              <a:ext uri="{FF2B5EF4-FFF2-40B4-BE49-F238E27FC236}">
                <a16:creationId xmlns:a16="http://schemas.microsoft.com/office/drawing/2014/main" id="{5B1D71AC-CA29-50D5-F2F5-08C4A33B7D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7180"/>
            <a:ext cx="842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30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_英文">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4CEA94A6-13A4-424D-960A-A6A82378EB99}"/>
              </a:ext>
            </a:extLst>
          </p:cNvPr>
          <p:cNvGrpSpPr>
            <a:grpSpLocks/>
          </p:cNvGrpSpPr>
          <p:nvPr userDrawn="1"/>
        </p:nvGrpSpPr>
        <p:grpSpPr bwMode="auto">
          <a:xfrm>
            <a:off x="0" y="6551614"/>
            <a:ext cx="12192000" cy="333375"/>
            <a:chOff x="0" y="0"/>
            <a:chExt cx="5760" cy="210"/>
          </a:xfrm>
        </p:grpSpPr>
        <p:sp>
          <p:nvSpPr>
            <p:cNvPr id="3" name="Rectangle 10">
              <a:extLst>
                <a:ext uri="{FF2B5EF4-FFF2-40B4-BE49-F238E27FC236}">
                  <a16:creationId xmlns:a16="http://schemas.microsoft.com/office/drawing/2014/main" id="{9811B260-42C8-4E14-91B9-8C54C522785E}"/>
                </a:ext>
              </a:extLst>
            </p:cNvPr>
            <p:cNvSpPr>
              <a:spLocks noChangeArrowheads="1"/>
            </p:cNvSpPr>
            <p:nvPr/>
          </p:nvSpPr>
          <p:spPr bwMode="auto">
            <a:xfrm>
              <a:off x="0" y="0"/>
              <a:ext cx="5760" cy="210"/>
            </a:xfrm>
            <a:prstGeom prst="rect">
              <a:avLst/>
            </a:prstGeom>
            <a:gradFill rotWithShape="1">
              <a:gsLst>
                <a:gs pos="0">
                  <a:srgbClr val="3366FF"/>
                </a:gs>
                <a:gs pos="100000">
                  <a:srgbClr val="FFFF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4" name="Rectangle 11">
              <a:extLst>
                <a:ext uri="{FF2B5EF4-FFF2-40B4-BE49-F238E27FC236}">
                  <a16:creationId xmlns:a16="http://schemas.microsoft.com/office/drawing/2014/main" id="{B39F51DE-04F1-405C-8157-18C36C61A002}"/>
                </a:ext>
              </a:extLst>
            </p:cNvPr>
            <p:cNvSpPr>
              <a:spLocks noChangeArrowheads="1"/>
            </p:cNvSpPr>
            <p:nvPr/>
          </p:nvSpPr>
          <p:spPr bwMode="auto">
            <a:xfrm>
              <a:off x="0" y="164"/>
              <a:ext cx="5760" cy="46"/>
            </a:xfrm>
            <a:prstGeom prst="rect">
              <a:avLst/>
            </a:prstGeom>
            <a:gradFill rotWithShape="1">
              <a:gsLst>
                <a:gs pos="0">
                  <a:srgbClr val="0000CC"/>
                </a:gs>
                <a:gs pos="100000">
                  <a:schemeClr val="bg1"/>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5" name="Rectangle 6">
            <a:extLst>
              <a:ext uri="{FF2B5EF4-FFF2-40B4-BE49-F238E27FC236}">
                <a16:creationId xmlns:a16="http://schemas.microsoft.com/office/drawing/2014/main" id="{4F4ED7B7-61D9-4D59-9454-BC0ADBE9B10B}"/>
              </a:ext>
            </a:extLst>
          </p:cNvPr>
          <p:cNvSpPr>
            <a:spLocks noChangeArrowheads="1"/>
          </p:cNvSpPr>
          <p:nvPr/>
        </p:nvSpPr>
        <p:spPr bwMode="auto">
          <a:xfrm>
            <a:off x="0" y="1"/>
            <a:ext cx="12192000" cy="333375"/>
          </a:xfrm>
          <a:prstGeom prst="rect">
            <a:avLst/>
          </a:prstGeom>
          <a:gradFill rotWithShape="1">
            <a:gsLst>
              <a:gs pos="0">
                <a:srgbClr val="FFFFFF"/>
              </a:gs>
              <a:gs pos="100000">
                <a:srgbClr val="3366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CC"/>
              </a:solidFill>
            </a:endParaRPr>
          </a:p>
        </p:txBody>
      </p:sp>
      <p:sp>
        <p:nvSpPr>
          <p:cNvPr id="6" name="Rectangle 7">
            <a:extLst>
              <a:ext uri="{FF2B5EF4-FFF2-40B4-BE49-F238E27FC236}">
                <a16:creationId xmlns:a16="http://schemas.microsoft.com/office/drawing/2014/main" id="{ED01D095-EA42-4A16-B1E5-10379D6ADD76}"/>
              </a:ext>
            </a:extLst>
          </p:cNvPr>
          <p:cNvSpPr>
            <a:spLocks noChangeArrowheads="1"/>
          </p:cNvSpPr>
          <p:nvPr/>
        </p:nvSpPr>
        <p:spPr bwMode="auto">
          <a:xfrm>
            <a:off x="0" y="0"/>
            <a:ext cx="12192000" cy="71438"/>
          </a:xfrm>
          <a:prstGeom prst="rect">
            <a:avLst/>
          </a:prstGeom>
          <a:gradFill rotWithShape="1">
            <a:gsLst>
              <a:gs pos="0">
                <a:schemeClr val="bg1"/>
              </a:gs>
              <a:gs pos="100000">
                <a:srgbClr val="0000CC"/>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7" name="Line 12">
            <a:extLst>
              <a:ext uri="{FF2B5EF4-FFF2-40B4-BE49-F238E27FC236}">
                <a16:creationId xmlns:a16="http://schemas.microsoft.com/office/drawing/2014/main" id="{AD680272-A274-4927-9C22-65ACF5F41C8F}"/>
              </a:ext>
            </a:extLst>
          </p:cNvPr>
          <p:cNvSpPr>
            <a:spLocks noChangeShapeType="1"/>
          </p:cNvSpPr>
          <p:nvPr userDrawn="1"/>
        </p:nvSpPr>
        <p:spPr bwMode="auto">
          <a:xfrm>
            <a:off x="2063752" y="3716338"/>
            <a:ext cx="7969249"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スライド番号プレースホルダー 5">
            <a:extLst>
              <a:ext uri="{FF2B5EF4-FFF2-40B4-BE49-F238E27FC236}">
                <a16:creationId xmlns:a16="http://schemas.microsoft.com/office/drawing/2014/main" id="{5A58D4C3-58D2-48FD-8120-85A528B39090}"/>
              </a:ext>
            </a:extLst>
          </p:cNvPr>
          <p:cNvSpPr>
            <a:spLocks noGrp="1"/>
          </p:cNvSpPr>
          <p:nvPr>
            <p:ph type="sldNum" sz="quarter" idx="10"/>
          </p:nvPr>
        </p:nvSpPr>
        <p:spPr>
          <a:xfrm>
            <a:off x="9072033" y="6519864"/>
            <a:ext cx="2844800" cy="365125"/>
          </a:xfrm>
        </p:spPr>
        <p:txBody>
          <a:bodyPr lIns="0" tIns="0" rIns="0" bIns="0"/>
          <a:lstStyle>
            <a:lvl1pPr>
              <a:defRPr sz="1000">
                <a:solidFill>
                  <a:srgbClr val="636672"/>
                </a:solidFill>
              </a:defRPr>
            </a:lvl1pPr>
          </a:lstStyle>
          <a:p>
            <a:pPr>
              <a:defRPr/>
            </a:pPr>
            <a:fld id="{D5C790F8-8F9A-47B5-A134-6B7FED489629}" type="slidenum">
              <a:rPr lang="en-US" altLang="ja-JP" smtClean="0"/>
              <a:pPr>
                <a:defRPr/>
              </a:pPr>
              <a:t>‹#›</a:t>
            </a:fld>
            <a:endParaRPr lang="ja-JP" altLang="en-US"/>
          </a:p>
        </p:txBody>
      </p:sp>
      <p:pic>
        <p:nvPicPr>
          <p:cNvPr id="10" name="Picture 2">
            <a:extLst>
              <a:ext uri="{FF2B5EF4-FFF2-40B4-BE49-F238E27FC236}">
                <a16:creationId xmlns:a16="http://schemas.microsoft.com/office/drawing/2014/main" id="{8D9023E2-8AAD-BD18-4E0A-09607DFD32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7180"/>
            <a:ext cx="842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92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_英文">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54E25FF8-4A7F-488F-BEFE-E04412A683BA}"/>
              </a:ext>
            </a:extLst>
          </p:cNvPr>
          <p:cNvGrpSpPr>
            <a:grpSpLocks/>
          </p:cNvGrpSpPr>
          <p:nvPr userDrawn="1"/>
        </p:nvGrpSpPr>
        <p:grpSpPr bwMode="auto">
          <a:xfrm>
            <a:off x="0" y="6551614"/>
            <a:ext cx="12192000" cy="333375"/>
            <a:chOff x="0" y="0"/>
            <a:chExt cx="5760" cy="210"/>
          </a:xfrm>
        </p:grpSpPr>
        <p:sp>
          <p:nvSpPr>
            <p:cNvPr id="3" name="Rectangle 10">
              <a:extLst>
                <a:ext uri="{FF2B5EF4-FFF2-40B4-BE49-F238E27FC236}">
                  <a16:creationId xmlns:a16="http://schemas.microsoft.com/office/drawing/2014/main" id="{F1B3DB01-D8E1-46CC-B5C2-9889C9015AE9}"/>
                </a:ext>
              </a:extLst>
            </p:cNvPr>
            <p:cNvSpPr>
              <a:spLocks noChangeArrowheads="1"/>
            </p:cNvSpPr>
            <p:nvPr/>
          </p:nvSpPr>
          <p:spPr bwMode="auto">
            <a:xfrm>
              <a:off x="0" y="0"/>
              <a:ext cx="5760" cy="210"/>
            </a:xfrm>
            <a:prstGeom prst="rect">
              <a:avLst/>
            </a:prstGeom>
            <a:gradFill rotWithShape="1">
              <a:gsLst>
                <a:gs pos="0">
                  <a:srgbClr val="3366FF"/>
                </a:gs>
                <a:gs pos="100000">
                  <a:srgbClr val="FFFF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4" name="Rectangle 11">
              <a:extLst>
                <a:ext uri="{FF2B5EF4-FFF2-40B4-BE49-F238E27FC236}">
                  <a16:creationId xmlns:a16="http://schemas.microsoft.com/office/drawing/2014/main" id="{CDF515A0-6B7B-432D-A452-8199630792B6}"/>
                </a:ext>
              </a:extLst>
            </p:cNvPr>
            <p:cNvSpPr>
              <a:spLocks noChangeArrowheads="1"/>
            </p:cNvSpPr>
            <p:nvPr/>
          </p:nvSpPr>
          <p:spPr bwMode="auto">
            <a:xfrm>
              <a:off x="0" y="164"/>
              <a:ext cx="5760" cy="46"/>
            </a:xfrm>
            <a:prstGeom prst="rect">
              <a:avLst/>
            </a:prstGeom>
            <a:gradFill rotWithShape="1">
              <a:gsLst>
                <a:gs pos="0">
                  <a:srgbClr val="0000CC"/>
                </a:gs>
                <a:gs pos="100000">
                  <a:schemeClr val="bg1"/>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5" name="Rectangle 6">
            <a:extLst>
              <a:ext uri="{FF2B5EF4-FFF2-40B4-BE49-F238E27FC236}">
                <a16:creationId xmlns:a16="http://schemas.microsoft.com/office/drawing/2014/main" id="{154D64D6-ACCB-47EC-A263-0D966FF78BA3}"/>
              </a:ext>
            </a:extLst>
          </p:cNvPr>
          <p:cNvSpPr>
            <a:spLocks noChangeArrowheads="1"/>
          </p:cNvSpPr>
          <p:nvPr/>
        </p:nvSpPr>
        <p:spPr bwMode="auto">
          <a:xfrm>
            <a:off x="0" y="1"/>
            <a:ext cx="12192000" cy="333375"/>
          </a:xfrm>
          <a:prstGeom prst="rect">
            <a:avLst/>
          </a:prstGeom>
          <a:gradFill rotWithShape="1">
            <a:gsLst>
              <a:gs pos="0">
                <a:srgbClr val="FFFFFF"/>
              </a:gs>
              <a:gs pos="100000">
                <a:srgbClr val="3366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CC"/>
              </a:solidFill>
            </a:endParaRPr>
          </a:p>
        </p:txBody>
      </p:sp>
      <p:sp>
        <p:nvSpPr>
          <p:cNvPr id="6" name="Rectangle 7">
            <a:extLst>
              <a:ext uri="{FF2B5EF4-FFF2-40B4-BE49-F238E27FC236}">
                <a16:creationId xmlns:a16="http://schemas.microsoft.com/office/drawing/2014/main" id="{AE5E801B-57ED-4ACB-8692-298E41210F9A}"/>
              </a:ext>
            </a:extLst>
          </p:cNvPr>
          <p:cNvSpPr>
            <a:spLocks noChangeArrowheads="1"/>
          </p:cNvSpPr>
          <p:nvPr/>
        </p:nvSpPr>
        <p:spPr bwMode="auto">
          <a:xfrm>
            <a:off x="0" y="0"/>
            <a:ext cx="12192000" cy="71438"/>
          </a:xfrm>
          <a:prstGeom prst="rect">
            <a:avLst/>
          </a:prstGeom>
          <a:gradFill rotWithShape="1">
            <a:gsLst>
              <a:gs pos="0">
                <a:schemeClr val="bg1"/>
              </a:gs>
              <a:gs pos="100000">
                <a:srgbClr val="0000CC"/>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8" name="スライド番号プレースホルダー 5">
            <a:extLst>
              <a:ext uri="{FF2B5EF4-FFF2-40B4-BE49-F238E27FC236}">
                <a16:creationId xmlns:a16="http://schemas.microsoft.com/office/drawing/2014/main" id="{2FD906FA-486E-47A6-A3B3-1CD7DFFEB196}"/>
              </a:ext>
            </a:extLst>
          </p:cNvPr>
          <p:cNvSpPr>
            <a:spLocks noGrp="1"/>
          </p:cNvSpPr>
          <p:nvPr>
            <p:ph type="sldNum" sz="quarter" idx="10"/>
          </p:nvPr>
        </p:nvSpPr>
        <p:spPr>
          <a:xfrm>
            <a:off x="9072033" y="6519864"/>
            <a:ext cx="2844800" cy="365125"/>
          </a:xfrm>
        </p:spPr>
        <p:txBody>
          <a:bodyPr lIns="0" tIns="0" rIns="0" bIns="0"/>
          <a:lstStyle>
            <a:lvl1pPr>
              <a:defRPr sz="1000">
                <a:solidFill>
                  <a:srgbClr val="636672"/>
                </a:solidFill>
              </a:defRPr>
            </a:lvl1pPr>
          </a:lstStyle>
          <a:p>
            <a:pPr>
              <a:defRPr/>
            </a:pPr>
            <a:fld id="{E3480272-80BB-4093-9F3C-6ED90E7D14EE}" type="slidenum">
              <a:rPr lang="en-US" altLang="ja-JP" smtClean="0"/>
              <a:pPr>
                <a:defRPr/>
              </a:pPr>
              <a:t>‹#›</a:t>
            </a:fld>
            <a:endParaRPr lang="ja-JP" altLang="en-US"/>
          </a:p>
        </p:txBody>
      </p:sp>
      <p:pic>
        <p:nvPicPr>
          <p:cNvPr id="9" name="Picture 2">
            <a:extLst>
              <a:ext uri="{FF2B5EF4-FFF2-40B4-BE49-F238E27FC236}">
                <a16:creationId xmlns:a16="http://schemas.microsoft.com/office/drawing/2014/main" id="{B4597555-E0C3-7505-E04D-40CF002F3A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7180"/>
            <a:ext cx="842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6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A0E195-A562-0181-E7D2-BDBABF3F15F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39D9446-B4C9-DE5E-2825-8A112BC967DA}"/>
              </a:ext>
            </a:extLst>
          </p:cNvPr>
          <p:cNvSpPr>
            <a:spLocks noGrp="1"/>
          </p:cNvSpPr>
          <p:nvPr>
            <p:ph type="dt" sz="half" idx="10"/>
          </p:nvPr>
        </p:nvSpPr>
        <p:spPr/>
        <p:txBody>
          <a:bodyPr/>
          <a:lstStyle/>
          <a:p>
            <a:fld id="{0E0A705C-9777-4230-B49B-B1D29B041676}" type="datetimeFigureOut">
              <a:rPr kumimoji="1" lang="ja-JP" altLang="en-US" smtClean="0"/>
              <a:t>2026/2/24</a:t>
            </a:fld>
            <a:endParaRPr kumimoji="1" lang="ja-JP" altLang="en-US"/>
          </a:p>
        </p:txBody>
      </p:sp>
      <p:sp>
        <p:nvSpPr>
          <p:cNvPr id="4" name="フッター プレースホルダー 3">
            <a:extLst>
              <a:ext uri="{FF2B5EF4-FFF2-40B4-BE49-F238E27FC236}">
                <a16:creationId xmlns:a16="http://schemas.microsoft.com/office/drawing/2014/main" id="{4CD91FFA-436B-359E-B005-D3AFF99E5D7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46705AD-475F-074E-94AB-A6F9A00633C1}"/>
              </a:ext>
            </a:extLst>
          </p:cNvPr>
          <p:cNvSpPr>
            <a:spLocks noGrp="1"/>
          </p:cNvSpPr>
          <p:nvPr>
            <p:ph type="sldNum" sz="quarter" idx="12"/>
          </p:nvPr>
        </p:nvSpPr>
        <p:spPr/>
        <p:txBody>
          <a:bodyPr/>
          <a:lstStyle/>
          <a:p>
            <a:fld id="{06335AE9-3813-46AE-8694-5C819C97A508}" type="slidenum">
              <a:rPr kumimoji="1" lang="ja-JP" altLang="en-US" smtClean="0"/>
              <a:t>‹#›</a:t>
            </a:fld>
            <a:endParaRPr kumimoji="1" lang="ja-JP" altLang="en-US"/>
          </a:p>
        </p:txBody>
      </p:sp>
    </p:spTree>
    <p:extLst>
      <p:ext uri="{BB962C8B-B14F-4D97-AF65-F5344CB8AC3E}">
        <p14:creationId xmlns:p14="http://schemas.microsoft.com/office/powerpoint/2010/main" val="21838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bod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77240" y="1166648"/>
            <a:ext cx="10793550" cy="4776952"/>
          </a:xfrm>
          <a:prstGeom prst="rect">
            <a:avLst/>
          </a:prstGeom>
        </p:spPr>
        <p:txBody>
          <a:bodyPr lIns="0"/>
          <a:lstStyle>
            <a:lvl1pPr marL="227013" indent="-227013">
              <a:lnSpc>
                <a:spcPct val="100000"/>
              </a:lnSpc>
              <a:spcAft>
                <a:spcPts val="0"/>
              </a:spcAft>
              <a:buSzPct val="110000"/>
              <a:buFont typeface="Arial" panose="020B0604020202020204" pitchFamily="34" charset="0"/>
              <a:buNone/>
              <a:defRPr lang="en-US" sz="1200" b="0" u="none" dirty="0"/>
            </a:lvl1pPr>
            <a:lvl2pPr marL="365760" indent="-182880">
              <a:lnSpc>
                <a:spcPct val="100000"/>
              </a:lnSpc>
              <a:spcAft>
                <a:spcPts val="0"/>
              </a:spcAft>
              <a:buSzPct val="110000"/>
              <a:buFont typeface="System Font Regular"/>
              <a:buChar char="–"/>
              <a:defRPr sz="1200">
                <a:solidFill>
                  <a:schemeClr val="tx1"/>
                </a:solidFill>
              </a:defRPr>
            </a:lvl2pPr>
            <a:lvl3pPr>
              <a:lnSpc>
                <a:spcPct val="100000"/>
              </a:lnSpc>
              <a:spcAft>
                <a:spcPts val="0"/>
              </a:spcAft>
              <a:buSzPct val="110000"/>
              <a:defRPr sz="1200">
                <a:solidFill>
                  <a:schemeClr val="tx1"/>
                </a:solidFill>
              </a:defRPr>
            </a:lvl3pPr>
            <a:lvl4pPr marL="731520" indent="-182880">
              <a:lnSpc>
                <a:spcPct val="100000"/>
              </a:lnSpc>
              <a:spcAft>
                <a:spcPts val="0"/>
              </a:spcAft>
              <a:buSzPct val="110000"/>
              <a:buFont typeface="System Font Regular"/>
              <a:buChar char="–"/>
              <a:defRPr sz="1200">
                <a:solidFill>
                  <a:schemeClr val="tx1"/>
                </a:solidFill>
              </a:defRPr>
            </a:lvl4pPr>
            <a:lvl5pPr>
              <a:lnSpc>
                <a:spcPct val="100000"/>
              </a:lnSpc>
              <a:spcAft>
                <a:spcPts val="0"/>
              </a:spcAft>
              <a:buSzPct val="110000"/>
              <a:defRPr sz="1200">
                <a:solidFill>
                  <a:schemeClr val="tx1"/>
                </a:solidFill>
              </a:defRPr>
            </a:lvl5pPr>
          </a:lstStyle>
          <a:p>
            <a:pPr lvl="0"/>
            <a:r>
              <a:rPr lang="en-US"/>
              <a:t>Text</a:t>
            </a:r>
          </a:p>
        </p:txBody>
      </p:sp>
      <p:sp>
        <p:nvSpPr>
          <p:cNvPr id="4" name="Slide Number Placeholder 3">
            <a:extLst>
              <a:ext uri="{FF2B5EF4-FFF2-40B4-BE49-F238E27FC236}">
                <a16:creationId xmlns:a16="http://schemas.microsoft.com/office/drawing/2014/main" id="{38419CC2-A301-8E4A-1718-A08145E22632}"/>
              </a:ext>
            </a:extLst>
          </p:cNvPr>
          <p:cNvSpPr>
            <a:spLocks noGrp="1"/>
          </p:cNvSpPr>
          <p:nvPr>
            <p:ph type="sldNum" sz="quarter" idx="10"/>
          </p:nvPr>
        </p:nvSpPr>
        <p:spPr>
          <a:xfrm>
            <a:off x="11614151" y="6334276"/>
            <a:ext cx="440804" cy="285600"/>
          </a:xfrm>
          <a:prstGeom prst="rect">
            <a:avLst/>
          </a:prstGeom>
        </p:spPr>
        <p:txBody>
          <a:bodyPr/>
          <a:lstStyle/>
          <a:p>
            <a:fld id="{48F63A3B-78C7-47BE-AE5E-E10140E04643}" type="slidenum">
              <a:rPr lang="en-US" smtClean="0"/>
              <a:pPr/>
              <a:t>‹#›</a:t>
            </a:fld>
            <a:endParaRPr lang="en-US"/>
          </a:p>
        </p:txBody>
      </p:sp>
      <p:sp>
        <p:nvSpPr>
          <p:cNvPr id="2" name="Title 1">
            <a:extLst>
              <a:ext uri="{FF2B5EF4-FFF2-40B4-BE49-F238E27FC236}">
                <a16:creationId xmlns:a16="http://schemas.microsoft.com/office/drawing/2014/main" id="{6BC04C61-6F84-9177-C9A7-6C3C507561E1}"/>
              </a:ext>
            </a:extLst>
          </p:cNvPr>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73402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222BA42-8A9C-01D3-C35C-242B87A7B4CE}"/>
              </a:ext>
            </a:extLst>
          </p:cNvPr>
          <p:cNvGraphicFramePr>
            <a:graphicFrameLocks noChangeAspect="1"/>
          </p:cNvGraphicFramePr>
          <p:nvPr userDrawn="1">
            <p:custDataLst>
              <p:tags r:id="rId1"/>
            </p:custDataLst>
            <p:extLst>
              <p:ext uri="{D42A27DB-BD31-4B8C-83A1-F6EECF244321}">
                <p14:modId xmlns:p14="http://schemas.microsoft.com/office/powerpoint/2010/main" val="1698422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04" imgH="405" progId="TCLayout.ActiveDocument.1">
                  <p:embed/>
                </p:oleObj>
              </mc:Choice>
              <mc:Fallback>
                <p:oleObj name="think-cellスライド" r:id="rId3" imgW="404" imgH="405" progId="TCLayout.ActiveDocument.1">
                  <p:embed/>
                  <p:pic>
                    <p:nvPicPr>
                      <p:cNvPr id="6" name="think-cell data - do not delete" hidden="1">
                        <a:extLst>
                          <a:ext uri="{FF2B5EF4-FFF2-40B4-BE49-F238E27FC236}">
                            <a16:creationId xmlns:a16="http://schemas.microsoft.com/office/drawing/2014/main" id="{7222BA42-8A9C-01D3-C35C-242B87A7B4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lvl1pPr>
              <a:defRPr>
                <a:latin typeface="メイリオ" panose="020B0604030504040204" pitchFamily="50" charset="-128"/>
                <a:ea typeface="メイリオ" panose="020B0604030504040204" pitchFamily="50" charset="-128"/>
                <a:sym typeface="メイリオ" panose="020B0604030504040204"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lvl1pPr>
              <a:defRPr>
                <a:latin typeface="メイリオ" panose="020B0604030504040204" pitchFamily="50" charset="-128"/>
                <a:ea typeface="メイリオ" panose="020B0604030504040204" pitchFamily="50" charset="-128"/>
                <a:sym typeface="メイリオ" panose="020B0604030504040204" pitchFamily="50" charset="-128"/>
              </a:defRPr>
            </a:lvl1pPr>
            <a:lvl2pPr>
              <a:defRPr>
                <a:latin typeface="メイリオ" panose="020B0604030504040204" pitchFamily="50" charset="-128"/>
                <a:ea typeface="メイリオ" panose="020B0604030504040204" pitchFamily="50" charset="-128"/>
                <a:sym typeface="メイリオ" panose="020B0604030504040204" pitchFamily="50" charset="-128"/>
              </a:defRPr>
            </a:lvl2pPr>
            <a:lvl3pPr>
              <a:defRPr>
                <a:latin typeface="メイリオ" panose="020B0604030504040204" pitchFamily="50" charset="-128"/>
                <a:ea typeface="メイリオ" panose="020B0604030504040204" pitchFamily="50" charset="-128"/>
                <a:sym typeface="メイリオ" panose="020B0604030504040204" pitchFamily="50" charset="-128"/>
              </a:defRPr>
            </a:lvl3pPr>
            <a:lvl4pPr>
              <a:defRPr>
                <a:latin typeface="メイリオ" panose="020B0604030504040204" pitchFamily="50" charset="-128"/>
                <a:ea typeface="メイリオ" panose="020B0604030504040204" pitchFamily="50" charset="-128"/>
                <a:sym typeface="メイリオ" panose="020B0604030504040204" pitchFamily="50" charset="-128"/>
              </a:defRPr>
            </a:lvl4pPr>
            <a:lvl5pPr>
              <a:defRPr>
                <a:latin typeface="メイリオ" panose="020B0604030504040204" pitchFamily="50" charset="-128"/>
                <a:ea typeface="メイリオ" panose="020B0604030504040204" pitchFamily="50" charset="-128"/>
                <a:sym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atin typeface="メイリオ" panose="020B0604030504040204" pitchFamily="50" charset="-128"/>
                <a:ea typeface="メイリオ" panose="020B0604030504040204" pitchFamily="50" charset="-128"/>
                <a:sym typeface="メイリオ" panose="020B0604030504040204" pitchFamily="50" charset="-128"/>
              </a:defRPr>
            </a:lvl1pPr>
          </a:lstStyle>
          <a:p>
            <a:pPr>
              <a:defRPr/>
            </a:pPr>
            <a:fld id="{0F70095C-F9B4-4C04-ABE4-849D581B05DE}" type="slidenum">
              <a:rPr lang="en-US" altLang="ja-JP" smtClean="0"/>
              <a:pPr>
                <a:defRPr/>
              </a:pPr>
              <a:t>‹#›</a:t>
            </a:fld>
            <a:endParaRPr lang="en-US" altLang="ja-JP"/>
          </a:p>
        </p:txBody>
      </p:sp>
    </p:spTree>
    <p:extLst>
      <p:ext uri="{BB962C8B-B14F-4D97-AF65-F5344CB8AC3E}">
        <p14:creationId xmlns:p14="http://schemas.microsoft.com/office/powerpoint/2010/main" val="35080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1AD4EB9-CAEF-867F-1625-E7E2D48C4E77}"/>
              </a:ext>
            </a:extLst>
          </p:cNvPr>
          <p:cNvGraphicFramePr>
            <a:graphicFrameLocks noChangeAspect="1"/>
          </p:cNvGraphicFramePr>
          <p:nvPr userDrawn="1">
            <p:custDataLst>
              <p:tags r:id="rId9"/>
            </p:custDataLst>
            <p:extLst>
              <p:ext uri="{D42A27DB-BD31-4B8C-83A1-F6EECF244321}">
                <p14:modId xmlns:p14="http://schemas.microsoft.com/office/powerpoint/2010/main" val="1407866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0" imgW="404" imgH="405" progId="TCLayout.ActiveDocument.1">
                  <p:embed/>
                </p:oleObj>
              </mc:Choice>
              <mc:Fallback>
                <p:oleObj name="think-cellスライド" r:id="rId10" imgW="404" imgH="405" progId="TCLayout.ActiveDocument.1">
                  <p:embed/>
                  <p:pic>
                    <p:nvPicPr>
                      <p:cNvPr id="3" name="think-cell data - do not delete" hidden="1">
                        <a:extLst>
                          <a:ext uri="{FF2B5EF4-FFF2-40B4-BE49-F238E27FC236}">
                            <a16:creationId xmlns:a16="http://schemas.microsoft.com/office/drawing/2014/main" id="{21AD4EB9-CAEF-867F-1625-E7E2D48C4E7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026" name="Rectangle 2">
            <a:extLst>
              <a:ext uri="{FF2B5EF4-FFF2-40B4-BE49-F238E27FC236}">
                <a16:creationId xmlns:a16="http://schemas.microsoft.com/office/drawing/2014/main" id="{358ECEEA-F124-40E2-ABD1-5ABC1A14256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7C9F9F6B-10FE-4009-BA42-BDA2EE518A6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6867A481-19AA-41FA-8347-BAE90CF6BFB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eiryo UI" panose="020B0604030504040204" pitchFamily="50" charset="-128"/>
                <a:ea typeface="Meiryo UI" panose="020B0604030504040204"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B6013340-E388-44B8-A9F1-981F79340347}"/>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eiryo UI" panose="020B0604030504040204" pitchFamily="50" charset="-128"/>
                <a:ea typeface="Meiryo UI" panose="020B0604030504040204"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F45D2DA1-797D-42EF-95BE-F8E96436791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eiryo UI" panose="020B0604030504040204" pitchFamily="50" charset="-128"/>
                <a:ea typeface="Meiryo UI" panose="020B0604030504040204" pitchFamily="50" charset="-128"/>
              </a:defRPr>
            </a:lvl1pPr>
          </a:lstStyle>
          <a:p>
            <a:pPr>
              <a:defRPr/>
            </a:pPr>
            <a:fld id="{B397C242-1F8C-492C-B822-A7C5320A6D76}" type="slidenum">
              <a:rPr lang="en-US" altLang="ja-JP" smtClean="0"/>
              <a:pPr>
                <a:defRPr/>
              </a:pPr>
              <a:t>‹#›</a:t>
            </a:fld>
            <a:endParaRPr lang="en-US" altLang="ja-JP"/>
          </a:p>
        </p:txBody>
      </p:sp>
      <p:sp>
        <p:nvSpPr>
          <p:cNvPr id="5" name="テキスト ボックス 4">
            <a:extLst>
              <a:ext uri="{FF2B5EF4-FFF2-40B4-BE49-F238E27FC236}">
                <a16:creationId xmlns:a16="http://schemas.microsoft.com/office/drawing/2014/main" id="{D2D73D33-07E6-203E-A156-594EC3794189}"/>
              </a:ext>
            </a:extLst>
          </p:cNvPr>
          <p:cNvSpPr txBox="1"/>
          <p:nvPr userDrawn="1">
            <p:extLst>
              <p:ext uri="{1162E1C5-73C7-4A58-AE30-91384D911F3F}">
                <p184:classification xmlns:p184="http://schemas.microsoft.com/office/powerpoint/2018/4/main" val="ftr"/>
              </p:ext>
            </p:extLst>
          </p:nvPr>
        </p:nvSpPr>
        <p:spPr>
          <a:xfrm>
            <a:off x="63500" y="6642100"/>
            <a:ext cx="909638" cy="152400"/>
          </a:xfrm>
          <a:prstGeom prst="rect">
            <a:avLst/>
          </a:prstGeom>
        </p:spPr>
        <p:txBody>
          <a:bodyPr horzOverflow="overflow" lIns="0" tIns="0" rIns="0" bIns="0">
            <a:spAutoFit/>
          </a:bodyPr>
          <a:lstStyle/>
          <a:p>
            <a:pPr algn="l"/>
            <a:r>
              <a:rPr lang="ja-JP" altLang="en-US" sz="1000">
                <a:solidFill>
                  <a:srgbClr val="FF0000">
                    <a:alpha val="50000"/>
                  </a:srgbClr>
                </a:solidFill>
                <a:latin typeface="Calibri" panose="020F0502020204030204" pitchFamily="34" charset="0"/>
                <a:cs typeface="Calibri" panose="020F0502020204030204" pitchFamily="34" charset="0"/>
              </a:rPr>
              <a:t>Internal - 社外秘</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878" r:id="rId5"/>
    <p:sldLayoutId id="2147483879" r:id="rId6"/>
    <p:sldLayoutId id="2147483880" r:id="rId7"/>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61B085-0BD1-CEC6-0B97-3B5F5C391080}"/>
              </a:ext>
            </a:extLst>
          </p:cNvPr>
          <p:cNvSpPr>
            <a:spLocks noGrp="1"/>
          </p:cNvSpPr>
          <p:nvPr>
            <p:ph type="sldNum" sz="quarter" idx="10"/>
          </p:nvPr>
        </p:nvSpPr>
        <p:spPr/>
        <p:txBody>
          <a:bodyPr/>
          <a:lstStyle/>
          <a:p>
            <a:pPr>
              <a:defRPr/>
            </a:pPr>
            <a:fld id="{D8D03551-CC82-4D90-83BE-0EABF2630667}" type="slidenum">
              <a:rPr lang="en-US" altLang="ja-JP" smtClean="0"/>
              <a:pPr>
                <a:defRPr/>
              </a:pPr>
              <a:t>1</a:t>
            </a:fld>
            <a:endParaRPr lang="ja-JP" altLang="en-US"/>
          </a:p>
        </p:txBody>
      </p:sp>
      <p:sp>
        <p:nvSpPr>
          <p:cNvPr id="4" name="テキスト ボックス 3">
            <a:extLst>
              <a:ext uri="{FF2B5EF4-FFF2-40B4-BE49-F238E27FC236}">
                <a16:creationId xmlns:a16="http://schemas.microsoft.com/office/drawing/2014/main" id="{2D607290-CAD9-A75B-0593-1E19EED76D9D}"/>
              </a:ext>
            </a:extLst>
          </p:cNvPr>
          <p:cNvSpPr txBox="1"/>
          <p:nvPr/>
        </p:nvSpPr>
        <p:spPr>
          <a:xfrm>
            <a:off x="2873733" y="2721114"/>
            <a:ext cx="6690360" cy="707886"/>
          </a:xfrm>
          <a:prstGeom prst="rect">
            <a:avLst/>
          </a:prstGeom>
          <a:noFill/>
        </p:spPr>
        <p:txBody>
          <a:bodyPr wrap="square">
            <a:spAutoFit/>
          </a:bodyPr>
          <a:lstStyle/>
          <a:p>
            <a:pPr algn="ctr">
              <a:spcBef>
                <a:spcPts val="0"/>
              </a:spcBef>
              <a:buClr>
                <a:schemeClr val="tx1"/>
              </a:buClr>
              <a:buSzPct val="100000"/>
            </a:pPr>
            <a:r>
              <a:rPr lang="ja-JP" altLang="en-US" sz="4000" kern="0" dirty="0">
                <a:latin typeface="Meiryo UI" panose="020B0604030504040204" pitchFamily="50" charset="-128"/>
                <a:ea typeface="Meiryo UI" panose="020B0604030504040204" pitchFamily="50" charset="-128"/>
              </a:rPr>
              <a:t>まとめと次のステップ</a:t>
            </a:r>
            <a:endParaRPr lang="en-US" altLang="ja-JP" sz="4000" kern="0" dirty="0">
              <a:latin typeface="Meiryo UI" panose="020B0604030504040204" pitchFamily="50" charset="-128"/>
              <a:ea typeface="Meiryo UI" panose="020B0604030504040204" pitchFamily="50" charset="-128"/>
            </a:endParaRPr>
          </a:p>
        </p:txBody>
      </p:sp>
      <p:pic>
        <p:nvPicPr>
          <p:cNvPr id="3" name="Section 3_SL38">
            <a:hlinkClick r:id="" action="ppaction://media"/>
            <a:extLst>
              <a:ext uri="{FF2B5EF4-FFF2-40B4-BE49-F238E27FC236}">
                <a16:creationId xmlns:a16="http://schemas.microsoft.com/office/drawing/2014/main" id="{7FC3B5B4-25B4-1711-8D3B-9655448671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1763" y="5649913"/>
            <a:ext cx="406400" cy="406400"/>
          </a:xfrm>
          <a:prstGeom prst="rect">
            <a:avLst/>
          </a:prstGeom>
        </p:spPr>
      </p:pic>
    </p:spTree>
    <p:extLst>
      <p:ext uri="{BB962C8B-B14F-4D97-AF65-F5344CB8AC3E}">
        <p14:creationId xmlns:p14="http://schemas.microsoft.com/office/powerpoint/2010/main" val="231406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CC8A-847C-935C-04E2-79FC08F77BE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D9F058-2D33-EC73-4D70-C5BA68A291DF}"/>
              </a:ext>
            </a:extLst>
          </p:cNvPr>
          <p:cNvSpPr>
            <a:spLocks noGrp="1"/>
          </p:cNvSpPr>
          <p:nvPr>
            <p:ph type="sldNum" sz="quarter" idx="10"/>
          </p:nvPr>
        </p:nvSpPr>
        <p:spPr/>
        <p:txBody>
          <a:bodyPr/>
          <a:lstStyle/>
          <a:p>
            <a:pPr>
              <a:defRPr/>
            </a:pPr>
            <a:fld id="{D8D03551-CC82-4D90-83BE-0EABF2630667}" type="slidenum">
              <a:rPr lang="en-US" altLang="ja-JP" smtClean="0"/>
              <a:pPr>
                <a:defRPr/>
              </a:pPr>
              <a:t>2</a:t>
            </a:fld>
            <a:endParaRPr lang="ja-JP" altLang="en-US"/>
          </a:p>
        </p:txBody>
      </p:sp>
      <p:sp>
        <p:nvSpPr>
          <p:cNvPr id="3" name="タイトル 1">
            <a:extLst>
              <a:ext uri="{FF2B5EF4-FFF2-40B4-BE49-F238E27FC236}">
                <a16:creationId xmlns:a16="http://schemas.microsoft.com/office/drawing/2014/main" id="{3E5D4AA2-3D6C-1AD4-4FAA-438E0DE6B22A}"/>
              </a:ext>
            </a:extLst>
          </p:cNvPr>
          <p:cNvSpPr txBox="1">
            <a:spLocks/>
          </p:cNvSpPr>
          <p:nvPr/>
        </p:nvSpPr>
        <p:spPr>
          <a:xfrm>
            <a:off x="1028078" y="387650"/>
            <a:ext cx="10058400" cy="702303"/>
          </a:xfrm>
          <a:prstGeom prst="rect">
            <a:avLst/>
          </a:prstGeom>
        </p:spPr>
        <p:txBody>
          <a:bodyPr>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en-US" altLang="ja-JP" sz="3200" b="1" kern="0" dirty="0">
                <a:latin typeface="+mj-ea"/>
              </a:rPr>
              <a:t>E6(R3)</a:t>
            </a:r>
            <a:r>
              <a:rPr lang="ja-JP" altLang="en-US" sz="3200" b="1" kern="0" dirty="0">
                <a:latin typeface="+mj-ea"/>
              </a:rPr>
              <a:t>国内実装に向けた今後の取組</a:t>
            </a:r>
          </a:p>
        </p:txBody>
      </p:sp>
      <p:sp>
        <p:nvSpPr>
          <p:cNvPr id="4" name="テキスト ボックス 3">
            <a:extLst>
              <a:ext uri="{FF2B5EF4-FFF2-40B4-BE49-F238E27FC236}">
                <a16:creationId xmlns:a16="http://schemas.microsoft.com/office/drawing/2014/main" id="{128FFEE5-AC6E-8A46-407B-9E133E58841B}"/>
              </a:ext>
            </a:extLst>
          </p:cNvPr>
          <p:cNvSpPr txBox="1"/>
          <p:nvPr/>
        </p:nvSpPr>
        <p:spPr>
          <a:xfrm>
            <a:off x="572742" y="1089953"/>
            <a:ext cx="11046516" cy="4093428"/>
          </a:xfrm>
          <a:prstGeom prst="rect">
            <a:avLst/>
          </a:prstGeom>
          <a:noFill/>
        </p:spPr>
        <p:txBody>
          <a:bodyPr wrap="square">
            <a:spAutoFit/>
          </a:bodyPr>
          <a:lstStyle/>
          <a:p>
            <a:pPr marL="285750" lvl="0" indent="-285750" eaLnBrk="1" fontAlgn="auto" hangingPunct="1">
              <a:spcBef>
                <a:spcPts val="0"/>
              </a:spcBef>
              <a:spcAft>
                <a:spcPts val="0"/>
              </a:spcAft>
              <a:buFont typeface="Wingdings" panose="05000000000000000000" pitchFamily="2" charset="2"/>
              <a:buChar char="ü"/>
              <a:defRPr/>
            </a:pPr>
            <a:r>
              <a:rPr kumimoji="1" lang="en-US" altLang="ja-JP" sz="2800" b="0" i="0" u="none" strike="noStrike" kern="1200" cap="none" spc="0" normalizeH="0" baseline="0" noProof="0" dirty="0">
                <a:ln>
                  <a:noFill/>
                </a:ln>
                <a:solidFill>
                  <a:prstClr val="black"/>
                </a:solidFill>
                <a:effectLst/>
                <a:uLnTx/>
                <a:uFillTx/>
                <a:latin typeface="+mj-ea"/>
                <a:ea typeface="+mj-ea"/>
                <a:cs typeface="+mn-cs"/>
              </a:rPr>
              <a:t>E6(R3)</a:t>
            </a:r>
            <a:r>
              <a:rPr kumimoji="1" lang="ja-JP" altLang="en-US" sz="2800" b="0" i="0" u="none" strike="noStrike" kern="1200" cap="none" spc="0" normalizeH="0" baseline="0" noProof="0" dirty="0">
                <a:ln>
                  <a:noFill/>
                </a:ln>
                <a:solidFill>
                  <a:prstClr val="black"/>
                </a:solidFill>
                <a:effectLst/>
                <a:uLnTx/>
                <a:uFillTx/>
                <a:latin typeface="+mj-ea"/>
                <a:ea typeface="+mj-ea"/>
                <a:cs typeface="+mn-cs"/>
              </a:rPr>
              <a:t>の国内実装で最も不足しているピースは「考えられる人になるための準備」</a:t>
            </a:r>
            <a:endParaRPr kumimoji="1" lang="en-US" altLang="ja-JP" sz="2800" b="0" i="0" u="none" strike="noStrike" kern="1200" cap="none" spc="0" normalizeH="0" baseline="0" noProof="0" dirty="0">
              <a:ln>
                <a:noFill/>
              </a:ln>
              <a:solidFill>
                <a:prstClr val="black"/>
              </a:solidFill>
              <a:effectLst/>
              <a:uLnTx/>
              <a:uFillTx/>
              <a:latin typeface="+mj-ea"/>
              <a:ea typeface="+mj-ea"/>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sz="2800" b="0" i="0" u="none" strike="noStrike" kern="1200" cap="none" spc="0" normalizeH="0" baseline="0" noProof="0" dirty="0">
              <a:ln>
                <a:noFill/>
              </a:ln>
              <a:solidFill>
                <a:prstClr val="black"/>
              </a:solidFill>
              <a:effectLst/>
              <a:uLnTx/>
              <a:uFillTx/>
              <a:latin typeface="+mj-ea"/>
              <a:ea typeface="+mj-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800" b="0" i="0" u="none" strike="noStrike" kern="1200" cap="none" spc="0" normalizeH="0" baseline="0" noProof="0" dirty="0">
                <a:ln>
                  <a:noFill/>
                </a:ln>
                <a:solidFill>
                  <a:prstClr val="black"/>
                </a:solidFill>
                <a:effectLst/>
                <a:uLnTx/>
                <a:uFillTx/>
                <a:latin typeface="+mj-ea"/>
                <a:ea typeface="+mj-ea"/>
                <a:cs typeface="+mn-cs"/>
              </a:rPr>
              <a:t>日本人は従来のやり方から重要ではない部分を大きく削り落とすことが苦手→従来からの引き算というマインドセットの転換はなかなか難しい</a:t>
            </a:r>
            <a:endParaRPr kumimoji="1" lang="en-US" altLang="ja-JP" sz="2800" b="0" i="0" u="none" strike="noStrike" kern="1200" cap="none" spc="0" normalizeH="0" baseline="0" noProof="0" dirty="0">
              <a:ln>
                <a:noFill/>
              </a:ln>
              <a:solidFill>
                <a:prstClr val="black"/>
              </a:solidFill>
              <a:effectLst/>
              <a:uLnTx/>
              <a:uFillTx/>
              <a:latin typeface="+mj-ea"/>
              <a:ea typeface="+mj-ea"/>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b="0" i="0" u="none" strike="noStrike" kern="1200" cap="none" spc="0" normalizeH="0" baseline="0" noProof="0" dirty="0">
              <a:ln>
                <a:noFill/>
              </a:ln>
              <a:solidFill>
                <a:prstClr val="black"/>
              </a:solidFill>
              <a:effectLst/>
              <a:uLnTx/>
              <a:uFillTx/>
              <a:latin typeface="+mj-ea"/>
              <a:ea typeface="+mj-ea"/>
              <a:cs typeface="+mn-cs"/>
            </a:endParaRPr>
          </a:p>
          <a:p>
            <a:pPr>
              <a:defRPr/>
            </a:pPr>
            <a:br>
              <a:rPr kumimoji="1" lang="en-US" altLang="ja-JP" b="0" i="0" u="none" strike="noStrike" kern="1200" cap="none" spc="0" normalizeH="0" baseline="0" noProof="0" dirty="0">
                <a:ln>
                  <a:noFill/>
                </a:ln>
                <a:solidFill>
                  <a:prstClr val="black"/>
                </a:solidFill>
                <a:effectLst/>
                <a:uLnTx/>
                <a:uFillTx/>
                <a:latin typeface="+mj-ea"/>
                <a:ea typeface="+mj-ea"/>
                <a:cs typeface="+mn-cs"/>
              </a:rPr>
            </a:br>
            <a:r>
              <a:rPr lang="ja-JP" altLang="en-US" sz="2800" dirty="0">
                <a:solidFill>
                  <a:prstClr val="black"/>
                </a:solidFill>
                <a:latin typeface="+mj-ea"/>
                <a:ea typeface="+mj-ea"/>
              </a:rPr>
              <a:t>従来の保守的な考え方・やり方を一旦リセットして，</a:t>
            </a:r>
            <a:r>
              <a:rPr lang="en-US" altLang="ja-JP" sz="2800" dirty="0">
                <a:solidFill>
                  <a:srgbClr val="FF0000"/>
                </a:solidFill>
                <a:latin typeface="+mj-ea"/>
                <a:ea typeface="+mj-ea"/>
              </a:rPr>
              <a:t>『</a:t>
            </a:r>
            <a:r>
              <a:rPr lang="ja-JP" altLang="en-US" sz="2800" dirty="0">
                <a:solidFill>
                  <a:srgbClr val="FF0000"/>
                </a:solidFill>
                <a:latin typeface="+mj-ea"/>
                <a:ea typeface="+mj-ea"/>
              </a:rPr>
              <a:t>何が</a:t>
            </a:r>
            <a:r>
              <a:rPr lang="en-US" altLang="ja-JP" sz="2800" dirty="0">
                <a:solidFill>
                  <a:srgbClr val="FF0000"/>
                </a:solidFill>
                <a:latin typeface="+mj-ea"/>
                <a:ea typeface="+mj-ea"/>
              </a:rPr>
              <a:t>critical</a:t>
            </a:r>
            <a:r>
              <a:rPr lang="ja-JP" altLang="en-US" sz="2800" dirty="0">
                <a:solidFill>
                  <a:srgbClr val="FF0000"/>
                </a:solidFill>
                <a:latin typeface="+mj-ea"/>
                <a:ea typeface="+mj-ea"/>
              </a:rPr>
              <a:t>なのかを考えて，そこに注力する</a:t>
            </a:r>
            <a:r>
              <a:rPr lang="en-US" altLang="ja-JP" sz="2800" dirty="0">
                <a:solidFill>
                  <a:srgbClr val="FF0000"/>
                </a:solidFill>
                <a:latin typeface="+mj-ea"/>
                <a:ea typeface="+mj-ea"/>
              </a:rPr>
              <a:t>』</a:t>
            </a:r>
            <a:r>
              <a:rPr lang="ja-JP" altLang="en-US" sz="2800" dirty="0">
                <a:solidFill>
                  <a:prstClr val="black"/>
                </a:solidFill>
                <a:latin typeface="+mj-ea"/>
                <a:ea typeface="+mj-ea"/>
              </a:rPr>
              <a:t>という発想の転換が必要！！</a:t>
            </a:r>
            <a:endParaRPr lang="en-US" altLang="ja-JP" sz="2800" dirty="0">
              <a:solidFill>
                <a:prstClr val="black"/>
              </a:solidFill>
              <a:latin typeface="+mj-ea"/>
              <a:ea typeface="+mj-ea"/>
            </a:endParaRPr>
          </a:p>
          <a:p>
            <a:pPr marR="0" lvl="0" algn="l" defTabSz="914400" rtl="0" eaLnBrk="1" fontAlgn="auto" latinLnBrk="0" hangingPunct="1">
              <a:lnSpc>
                <a:spcPct val="100000"/>
              </a:lnSpc>
              <a:spcBef>
                <a:spcPts val="0"/>
              </a:spcBef>
              <a:spcAft>
                <a:spcPts val="0"/>
              </a:spcAft>
              <a:buClrTx/>
              <a:buSzTx/>
              <a:tabLst/>
              <a:defRPr/>
            </a:pPr>
            <a:r>
              <a:rPr kumimoji="1" lang="ja-JP" altLang="en-US" sz="2800" b="0" i="0" u="none" strike="noStrike" kern="1200" cap="none" spc="0" normalizeH="0" baseline="0" noProof="0" dirty="0">
                <a:ln>
                  <a:noFill/>
                </a:ln>
                <a:solidFill>
                  <a:prstClr val="black"/>
                </a:solidFill>
                <a:effectLst/>
                <a:uLnTx/>
                <a:uFillTx/>
                <a:latin typeface="+mj-ea"/>
                <a:ea typeface="+mj-ea"/>
                <a:cs typeface="+mn-cs"/>
              </a:rPr>
              <a:t>→</a:t>
            </a:r>
            <a:r>
              <a:rPr kumimoji="1" lang="en-US" altLang="ja-JP" sz="2800" b="0" i="0" u="none" strike="noStrike" kern="1200" cap="none" spc="0" normalizeH="0" baseline="0" noProof="0" dirty="0">
                <a:ln>
                  <a:noFill/>
                </a:ln>
                <a:solidFill>
                  <a:prstClr val="black"/>
                </a:solidFill>
                <a:effectLst/>
                <a:uLnTx/>
                <a:uFillTx/>
                <a:latin typeface="+mj-ea"/>
                <a:ea typeface="+mj-ea"/>
                <a:cs typeface="+mn-cs"/>
              </a:rPr>
              <a:t>GCP</a:t>
            </a:r>
            <a:r>
              <a:rPr kumimoji="1" lang="ja-JP" altLang="en-US" sz="2800" b="0" i="0" u="none" strike="noStrike" kern="1200" cap="none" spc="0" normalizeH="0" baseline="0" noProof="0" dirty="0">
                <a:ln>
                  <a:noFill/>
                </a:ln>
                <a:solidFill>
                  <a:prstClr val="black"/>
                </a:solidFill>
                <a:effectLst/>
                <a:uLnTx/>
                <a:uFillTx/>
                <a:latin typeface="+mj-ea"/>
                <a:ea typeface="+mj-ea"/>
                <a:cs typeface="+mn-cs"/>
              </a:rPr>
              <a:t>省令の改正ではなく，新たな</a:t>
            </a:r>
            <a:r>
              <a:rPr kumimoji="1" lang="en-US" altLang="ja-JP" sz="2800" b="0" i="0" u="none" strike="noStrike" kern="1200" cap="none" spc="0" normalizeH="0" baseline="0" noProof="0" dirty="0">
                <a:ln>
                  <a:noFill/>
                </a:ln>
                <a:solidFill>
                  <a:prstClr val="black"/>
                </a:solidFill>
                <a:effectLst/>
                <a:uLnTx/>
                <a:uFillTx/>
                <a:latin typeface="+mj-ea"/>
                <a:ea typeface="+mj-ea"/>
                <a:cs typeface="+mn-cs"/>
              </a:rPr>
              <a:t>GCP</a:t>
            </a:r>
            <a:r>
              <a:rPr kumimoji="1" lang="ja-JP" altLang="en-US" sz="2800" b="0" i="0" u="none" strike="noStrike" kern="1200" cap="none" spc="0" normalizeH="0" baseline="0" noProof="0" dirty="0">
                <a:ln>
                  <a:noFill/>
                </a:ln>
                <a:solidFill>
                  <a:prstClr val="black"/>
                </a:solidFill>
                <a:effectLst/>
                <a:uLnTx/>
                <a:uFillTx/>
                <a:latin typeface="+mj-ea"/>
                <a:ea typeface="+mj-ea"/>
                <a:cs typeface="+mn-cs"/>
              </a:rPr>
              <a:t>として認識すべき</a:t>
            </a:r>
            <a:endParaRPr kumimoji="1" lang="en-US" altLang="ja-JP" sz="2400" b="0" i="0" u="none" strike="noStrike" kern="1200" cap="none" spc="0" normalizeH="0" baseline="0" noProof="0" dirty="0">
              <a:ln>
                <a:noFill/>
              </a:ln>
              <a:solidFill>
                <a:prstClr val="black"/>
              </a:solidFill>
              <a:effectLst/>
              <a:uLnTx/>
              <a:uFillTx/>
              <a:latin typeface="+mj-ea"/>
              <a:ea typeface="+mj-ea"/>
              <a:cs typeface="+mn-cs"/>
            </a:endParaRPr>
          </a:p>
        </p:txBody>
      </p:sp>
      <p:sp>
        <p:nvSpPr>
          <p:cNvPr id="5" name="矢印: 下 4">
            <a:extLst>
              <a:ext uri="{FF2B5EF4-FFF2-40B4-BE49-F238E27FC236}">
                <a16:creationId xmlns:a16="http://schemas.microsoft.com/office/drawing/2014/main" id="{DADE94E5-FC49-6E18-2317-58C7869E98C6}"/>
              </a:ext>
            </a:extLst>
          </p:cNvPr>
          <p:cNvSpPr/>
          <p:nvPr/>
        </p:nvSpPr>
        <p:spPr>
          <a:xfrm>
            <a:off x="5176837" y="3429000"/>
            <a:ext cx="1838325" cy="3254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4">
            <a:extLst>
              <a:ext uri="{FF2B5EF4-FFF2-40B4-BE49-F238E27FC236}">
                <a16:creationId xmlns:a16="http://schemas.microsoft.com/office/drawing/2014/main" id="{54488CA4-5E65-A837-8713-EEC39C4E2EE2}"/>
              </a:ext>
            </a:extLst>
          </p:cNvPr>
          <p:cNvSpPr/>
          <p:nvPr/>
        </p:nvSpPr>
        <p:spPr bwMode="auto">
          <a:xfrm>
            <a:off x="1105520" y="5375103"/>
            <a:ext cx="9980958" cy="108714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r>
              <a:rPr lang="ja-JP" altLang="en-US" sz="2800" i="0" dirty="0">
                <a:ln w="0"/>
                <a:solidFill>
                  <a:srgbClr val="0000CC"/>
                </a:solidFill>
                <a:effectLst>
                  <a:outerShdw blurRad="38100" dist="19050" dir="2700000" algn="tl" rotWithShape="0">
                    <a:schemeClr val="dk1">
                      <a:alpha val="40000"/>
                    </a:schemeClr>
                  </a:outerShdw>
                </a:effectLst>
                <a:latin typeface="+mn-ea"/>
              </a:rPr>
              <a:t>“考え方としての</a:t>
            </a:r>
            <a:r>
              <a:rPr lang="en-US" altLang="ja-JP" sz="2800" i="0" dirty="0">
                <a:ln w="0"/>
                <a:solidFill>
                  <a:srgbClr val="0000CC"/>
                </a:solidFill>
                <a:effectLst>
                  <a:outerShdw blurRad="38100" dist="19050" dir="2700000" algn="tl" rotWithShape="0">
                    <a:schemeClr val="dk1">
                      <a:alpha val="40000"/>
                    </a:schemeClr>
                  </a:outerShdw>
                </a:effectLst>
                <a:latin typeface="+mn-ea"/>
              </a:rPr>
              <a:t>GCP”</a:t>
            </a:r>
            <a:r>
              <a:rPr lang="ja-JP" altLang="en-US" sz="2800" i="0" dirty="0">
                <a:ln w="0"/>
                <a:solidFill>
                  <a:srgbClr val="0000CC"/>
                </a:solidFill>
                <a:effectLst>
                  <a:outerShdw blurRad="38100" dist="19050" dir="2700000" algn="tl" rotWithShape="0">
                    <a:schemeClr val="dk1">
                      <a:alpha val="40000"/>
                    </a:schemeClr>
                  </a:outerShdw>
                </a:effectLst>
                <a:latin typeface="+mn-ea"/>
              </a:rPr>
              <a:t>に対応できる“考えられる人”を</a:t>
            </a:r>
            <a:br>
              <a:rPr lang="ja-JP" altLang="en-US" sz="2800" i="0" dirty="0">
                <a:ln w="0"/>
                <a:solidFill>
                  <a:srgbClr val="0000CC"/>
                </a:solidFill>
                <a:effectLst>
                  <a:outerShdw blurRad="38100" dist="19050" dir="2700000" algn="tl" rotWithShape="0">
                    <a:schemeClr val="dk1">
                      <a:alpha val="40000"/>
                    </a:schemeClr>
                  </a:outerShdw>
                </a:effectLst>
                <a:latin typeface="+mn-ea"/>
              </a:rPr>
            </a:br>
            <a:r>
              <a:rPr lang="ja-JP" altLang="en-US" sz="2800" i="0" dirty="0">
                <a:ln w="0"/>
                <a:solidFill>
                  <a:srgbClr val="0000CC"/>
                </a:solidFill>
                <a:effectLst>
                  <a:outerShdw blurRad="38100" dist="19050" dir="2700000" algn="tl" rotWithShape="0">
                    <a:schemeClr val="dk1">
                      <a:alpha val="40000"/>
                    </a:schemeClr>
                  </a:outerShdw>
                </a:effectLst>
                <a:latin typeface="+mn-ea"/>
              </a:rPr>
              <a:t>育てていくことが必要になってくる</a:t>
            </a:r>
          </a:p>
        </p:txBody>
      </p:sp>
      <p:pic>
        <p:nvPicPr>
          <p:cNvPr id="8" name="Section 3_SL39">
            <a:hlinkClick r:id="" action="ppaction://media"/>
            <a:extLst>
              <a:ext uri="{FF2B5EF4-FFF2-40B4-BE49-F238E27FC236}">
                <a16:creationId xmlns:a16="http://schemas.microsoft.com/office/drawing/2014/main" id="{0C07D917-0B8C-FE0F-11B8-F334C08F40D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63338" y="6122988"/>
            <a:ext cx="406400" cy="406400"/>
          </a:xfrm>
          <a:prstGeom prst="rect">
            <a:avLst/>
          </a:prstGeom>
        </p:spPr>
      </p:pic>
    </p:spTree>
    <p:extLst>
      <p:ext uri="{BB962C8B-B14F-4D97-AF65-F5344CB8AC3E}">
        <p14:creationId xmlns:p14="http://schemas.microsoft.com/office/powerpoint/2010/main" val="305780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41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A690A2-6305-EBC4-78D9-C50B2A4A39C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D03551-CC82-4D90-83BE-0EABF2630667}" type="slidenum">
              <a:rPr kumimoji="1" lang="en-US" altLang="ja-JP" sz="800" b="0" i="0" u="none" strike="noStrike" kern="1200" cap="none" spc="0" normalizeH="0" baseline="0" noProof="0" smtClean="0">
                <a:ln>
                  <a:noFill/>
                </a:ln>
                <a:solidFill>
                  <a:srgbClr val="636672"/>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800" b="0" i="0" u="none" strike="noStrike" kern="1200" cap="none" spc="0" normalizeH="0" baseline="0" noProof="0">
              <a:ln>
                <a:noFill/>
              </a:ln>
              <a:solidFill>
                <a:srgbClr val="636672"/>
              </a:solidFill>
              <a:effectLst/>
              <a:uLnTx/>
              <a:uFillTx/>
              <a:latin typeface="Meiryo UI" panose="020B0604030504040204" pitchFamily="50" charset="-128"/>
              <a:ea typeface="Meiryo UI" panose="020B0604030504040204" pitchFamily="50" charset="-128"/>
              <a:cs typeface="+mn-cs"/>
            </a:endParaRPr>
          </a:p>
        </p:txBody>
      </p:sp>
      <p:sp>
        <p:nvSpPr>
          <p:cNvPr id="3" name="タイトル 5">
            <a:extLst>
              <a:ext uri="{FF2B5EF4-FFF2-40B4-BE49-F238E27FC236}">
                <a16:creationId xmlns:a16="http://schemas.microsoft.com/office/drawing/2014/main" id="{2E859680-F9D6-7130-F4FF-D93DE1CD8ED0}"/>
              </a:ext>
            </a:extLst>
          </p:cNvPr>
          <p:cNvSpPr txBox="1">
            <a:spLocks/>
          </p:cNvSpPr>
          <p:nvPr/>
        </p:nvSpPr>
        <p:spPr>
          <a:xfrm>
            <a:off x="609600" y="405299"/>
            <a:ext cx="10972800" cy="681762"/>
          </a:xfrm>
          <a:prstGeom prst="rect">
            <a:avLst/>
          </a:prstGeom>
        </p:spPr>
        <p:txBody>
          <a:bodyPr/>
          <a:lstStyle>
            <a:lvl1pPr algn="ctr" rtl="0" eaLnBrk="0" fontAlgn="base" hangingPunct="0">
              <a:spcBef>
                <a:spcPct val="0"/>
              </a:spcBef>
              <a:spcAft>
                <a:spcPct val="0"/>
              </a:spcAft>
              <a:defRPr kumimoji="1"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00"/>
                </a:solidFill>
                <a:effectLst/>
                <a:uLnTx/>
                <a:uFillTx/>
                <a:latin typeface="Meiryo UI"/>
                <a:ea typeface="Meiryo UI"/>
                <a:cs typeface="Calibri" panose="020F0502020204030204" pitchFamily="34" charset="0"/>
              </a:rPr>
              <a:t>チェックリスト的な</a:t>
            </a:r>
            <a:r>
              <a:rPr kumimoji="1" lang="en-US" altLang="ja-JP" sz="3200" b="1" i="0" u="none" strike="noStrike" kern="0" cap="none" spc="0" normalizeH="0" baseline="0" noProof="0" dirty="0">
                <a:ln>
                  <a:noFill/>
                </a:ln>
                <a:solidFill>
                  <a:srgbClr val="000000"/>
                </a:solidFill>
                <a:effectLst/>
                <a:uLnTx/>
                <a:uFillTx/>
                <a:latin typeface="Meiryo UI"/>
                <a:ea typeface="Meiryo UI"/>
                <a:cs typeface="Calibri" panose="020F0502020204030204" pitchFamily="34" charset="0"/>
              </a:rPr>
              <a:t>GCP</a:t>
            </a:r>
            <a:r>
              <a:rPr kumimoji="1" lang="ja-JP" altLang="en-US" sz="3200" b="1" i="0" u="none" strike="noStrike" kern="0" cap="none" spc="0" normalizeH="0" baseline="0" noProof="0" dirty="0">
                <a:ln>
                  <a:noFill/>
                </a:ln>
                <a:solidFill>
                  <a:srgbClr val="000000"/>
                </a:solidFill>
                <a:effectLst/>
                <a:uLnTx/>
                <a:uFillTx/>
                <a:latin typeface="Meiryo UI"/>
                <a:ea typeface="Meiryo UI"/>
                <a:cs typeface="Calibri" panose="020F0502020204030204" pitchFamily="34" charset="0"/>
              </a:rPr>
              <a:t>から考え方としての</a:t>
            </a:r>
            <a:r>
              <a:rPr kumimoji="1" lang="en-US" altLang="ja-JP" sz="3200" b="1" i="0" u="none" strike="noStrike" kern="0" cap="none" spc="0" normalizeH="0" baseline="0" noProof="0" dirty="0">
                <a:ln>
                  <a:noFill/>
                </a:ln>
                <a:solidFill>
                  <a:srgbClr val="000000"/>
                </a:solidFill>
                <a:effectLst/>
                <a:uLnTx/>
                <a:uFillTx/>
                <a:latin typeface="Meiryo UI"/>
                <a:ea typeface="Meiryo UI"/>
                <a:cs typeface="Calibri" panose="020F0502020204030204" pitchFamily="34" charset="0"/>
              </a:rPr>
              <a:t>GCP</a:t>
            </a:r>
            <a:r>
              <a:rPr kumimoji="1" lang="ja-JP" altLang="en-US" sz="3200" b="1" i="0" u="none" strike="noStrike" kern="0" cap="none" spc="0" normalizeH="0" baseline="0" noProof="0" dirty="0">
                <a:ln>
                  <a:noFill/>
                </a:ln>
                <a:solidFill>
                  <a:srgbClr val="000000"/>
                </a:solidFill>
                <a:effectLst/>
                <a:uLnTx/>
                <a:uFillTx/>
                <a:latin typeface="Meiryo UI"/>
                <a:ea typeface="Meiryo UI"/>
                <a:cs typeface="Calibri" panose="020F0502020204030204" pitchFamily="34" charset="0"/>
              </a:rPr>
              <a:t>へ</a:t>
            </a:r>
          </a:p>
        </p:txBody>
      </p:sp>
      <p:pic>
        <p:nvPicPr>
          <p:cNvPr id="4" name="図 3" descr="ガラスのコップ&#10;&#10;中程度の精度で自動的に生成された説明">
            <a:extLst>
              <a:ext uri="{FF2B5EF4-FFF2-40B4-BE49-F238E27FC236}">
                <a16:creationId xmlns:a16="http://schemas.microsoft.com/office/drawing/2014/main" id="{2B28FCBF-3AB9-1D22-EF2B-89BCC8CFB2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3964" y="1757413"/>
            <a:ext cx="2944072" cy="2944072"/>
          </a:xfrm>
          <a:prstGeom prst="rect">
            <a:avLst/>
          </a:prstGeom>
        </p:spPr>
      </p:pic>
      <p:pic>
        <p:nvPicPr>
          <p:cNvPr id="5" name="図 4">
            <a:extLst>
              <a:ext uri="{FF2B5EF4-FFF2-40B4-BE49-F238E27FC236}">
                <a16:creationId xmlns:a16="http://schemas.microsoft.com/office/drawing/2014/main" id="{A86808E8-AB81-CF0C-28D4-7DE7A440C3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415415" y="2333625"/>
            <a:ext cx="2268855" cy="2190750"/>
          </a:xfrm>
          <a:prstGeom prst="rect">
            <a:avLst/>
          </a:prstGeom>
        </p:spPr>
      </p:pic>
      <p:pic>
        <p:nvPicPr>
          <p:cNvPr id="6" name="図 5">
            <a:extLst>
              <a:ext uri="{FF2B5EF4-FFF2-40B4-BE49-F238E27FC236}">
                <a16:creationId xmlns:a16="http://schemas.microsoft.com/office/drawing/2014/main" id="{3B5D74F4-9766-62A9-CD23-755C4E70D4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07730" y="2349883"/>
            <a:ext cx="2227126" cy="2227126"/>
          </a:xfrm>
          <a:prstGeom prst="rect">
            <a:avLst/>
          </a:prstGeom>
        </p:spPr>
      </p:pic>
      <p:sp>
        <p:nvSpPr>
          <p:cNvPr id="7" name="吹き出し: 角を丸めた四角形 6">
            <a:extLst>
              <a:ext uri="{FF2B5EF4-FFF2-40B4-BE49-F238E27FC236}">
                <a16:creationId xmlns:a16="http://schemas.microsoft.com/office/drawing/2014/main" id="{7360FEAA-B73A-7C73-9BFD-E146DC1551AA}"/>
              </a:ext>
            </a:extLst>
          </p:cNvPr>
          <p:cNvSpPr/>
          <p:nvPr/>
        </p:nvSpPr>
        <p:spPr bwMode="auto">
          <a:xfrm>
            <a:off x="1415415" y="1228775"/>
            <a:ext cx="3627617" cy="717503"/>
          </a:xfrm>
          <a:prstGeom prst="wedgeRoundRectCallout">
            <a:avLst>
              <a:gd name="adj1" fmla="val -12182"/>
              <a:gd name="adj2" fmla="val 117913"/>
              <a:gd name="adj3" fmla="val 16667"/>
            </a:avLst>
          </a:prstGeom>
          <a:solidFill>
            <a:schemeClr val="bg1"/>
          </a:solidFill>
          <a:ln>
            <a:solidFill>
              <a:srgbClr val="000066"/>
            </a:solidFill>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Meiryo UI"/>
                <a:ea typeface="Meiryo UI"/>
                <a:cs typeface="+mn-cs"/>
              </a:rPr>
              <a:t>100%</a:t>
            </a:r>
            <a:r>
              <a:rPr kumimoji="1" lang="ja-JP" altLang="en-US" sz="1800" b="0" i="0" u="none" strike="noStrike" kern="1200" cap="none" spc="0" normalizeH="0" baseline="0" noProof="0">
                <a:ln>
                  <a:noFill/>
                </a:ln>
                <a:solidFill>
                  <a:srgbClr val="000000"/>
                </a:solidFill>
                <a:effectLst/>
                <a:uLnTx/>
                <a:uFillTx/>
                <a:latin typeface="Meiryo UI"/>
                <a:ea typeface="Meiryo UI"/>
                <a:cs typeface="+mn-cs"/>
              </a:rPr>
              <a:t>入ってないから，</a:t>
            </a:r>
            <a:r>
              <a:rPr kumimoji="1" lang="en-US" altLang="ja-JP" sz="1800" b="0" i="0" u="none" strike="noStrike" kern="1200" cap="none" spc="0" normalizeH="0" baseline="0" noProof="0">
                <a:ln>
                  <a:noFill/>
                </a:ln>
                <a:solidFill>
                  <a:srgbClr val="000000"/>
                </a:solidFill>
                <a:effectLst/>
                <a:uLnTx/>
                <a:uFillTx/>
                <a:latin typeface="Meiryo UI"/>
                <a:ea typeface="Meiryo UI"/>
                <a:cs typeface="+mn-cs"/>
              </a:rPr>
              <a:t>GCP</a:t>
            </a:r>
            <a:r>
              <a:rPr kumimoji="1" lang="ja-JP" altLang="en-US" sz="1800" b="0" i="0" u="none" strike="noStrike" kern="1200" cap="none" spc="0" normalizeH="0" baseline="0" noProof="0">
                <a:ln>
                  <a:noFill/>
                </a:ln>
                <a:solidFill>
                  <a:srgbClr val="000000"/>
                </a:solidFill>
                <a:effectLst/>
                <a:uLnTx/>
                <a:uFillTx/>
                <a:latin typeface="Meiryo UI"/>
                <a:ea typeface="Meiryo UI"/>
                <a:cs typeface="+mn-cs"/>
              </a:rPr>
              <a:t>準拠とは言えないですね</a:t>
            </a:r>
          </a:p>
        </p:txBody>
      </p:sp>
      <p:sp>
        <p:nvSpPr>
          <p:cNvPr id="8" name="吹き出し: 角を丸めた四角形 7">
            <a:extLst>
              <a:ext uri="{FF2B5EF4-FFF2-40B4-BE49-F238E27FC236}">
                <a16:creationId xmlns:a16="http://schemas.microsoft.com/office/drawing/2014/main" id="{868E7488-E826-0057-E6E1-16C535F03FEF}"/>
              </a:ext>
            </a:extLst>
          </p:cNvPr>
          <p:cNvSpPr/>
          <p:nvPr/>
        </p:nvSpPr>
        <p:spPr bwMode="auto">
          <a:xfrm>
            <a:off x="7884795" y="1075541"/>
            <a:ext cx="3627617" cy="1023969"/>
          </a:xfrm>
          <a:prstGeom prst="wedgeRoundRectCallout">
            <a:avLst>
              <a:gd name="adj1" fmla="val -8894"/>
              <a:gd name="adj2" fmla="val 87629"/>
              <a:gd name="adj3" fmla="val 16667"/>
            </a:avLst>
          </a:prstGeom>
          <a:solidFill>
            <a:schemeClr val="bg1"/>
          </a:solidFill>
          <a:ln>
            <a:solidFill>
              <a:srgbClr val="000066"/>
            </a:solidFill>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eiryo UI"/>
                <a:ea typeface="Meiryo UI"/>
                <a:cs typeface="+mn-cs"/>
              </a:rPr>
              <a:t>もちろん</a:t>
            </a:r>
            <a:r>
              <a:rPr kumimoji="1" lang="en-US" altLang="ja-JP" sz="1800" b="0" i="0" u="none" strike="noStrike" kern="1200" cap="none" spc="0" normalizeH="0" baseline="0" noProof="0">
                <a:ln>
                  <a:noFill/>
                </a:ln>
                <a:solidFill>
                  <a:srgbClr val="000000"/>
                </a:solidFill>
                <a:effectLst/>
                <a:uLnTx/>
                <a:uFillTx/>
                <a:latin typeface="Meiryo UI"/>
                <a:ea typeface="Meiryo UI"/>
                <a:cs typeface="+mn-cs"/>
              </a:rPr>
              <a:t>GCP</a:t>
            </a:r>
            <a:r>
              <a:rPr kumimoji="1" lang="ja-JP" altLang="en-US" sz="1800" b="0" i="0" u="none" strike="noStrike" kern="1200" cap="none" spc="0" normalizeH="0" baseline="0" noProof="0">
                <a:ln>
                  <a:noFill/>
                </a:ln>
                <a:solidFill>
                  <a:srgbClr val="000000"/>
                </a:solidFill>
                <a:effectLst/>
                <a:uLnTx/>
                <a:uFillTx/>
                <a:latin typeface="Meiryo UI"/>
                <a:ea typeface="Meiryo UI"/>
                <a:cs typeface="+mn-cs"/>
              </a:rPr>
              <a:t>の原則を守ってやってますよ（手順は実情にあわせたやり方で柔軟に運用）</a:t>
            </a:r>
          </a:p>
        </p:txBody>
      </p:sp>
      <p:sp>
        <p:nvSpPr>
          <p:cNvPr id="9" name="テキスト ボックス 8">
            <a:extLst>
              <a:ext uri="{FF2B5EF4-FFF2-40B4-BE49-F238E27FC236}">
                <a16:creationId xmlns:a16="http://schemas.microsoft.com/office/drawing/2014/main" id="{0A6A9471-0597-AD9A-3318-C68FAD904E0E}"/>
              </a:ext>
            </a:extLst>
          </p:cNvPr>
          <p:cNvSpPr txBox="1"/>
          <p:nvPr/>
        </p:nvSpPr>
        <p:spPr>
          <a:xfrm>
            <a:off x="152036" y="5154480"/>
            <a:ext cx="557641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Meiryo UI"/>
                <a:ea typeface="Meiryo UI"/>
                <a:cs typeface="+mn-cs"/>
              </a:rPr>
              <a:t>「チェックリスト」としての</a:t>
            </a:r>
            <a:r>
              <a:rPr kumimoji="1" lang="en-US" altLang="ja-JP" sz="2400" b="0" i="0" u="none" strike="noStrike" kern="1200" cap="none" spc="0" normalizeH="0" baseline="0" noProof="0" dirty="0">
                <a:ln>
                  <a:noFill/>
                </a:ln>
                <a:solidFill>
                  <a:srgbClr val="C00000"/>
                </a:solidFill>
                <a:effectLst/>
                <a:uLnTx/>
                <a:uFillTx/>
                <a:latin typeface="Meiryo UI"/>
                <a:ea typeface="Meiryo UI"/>
                <a:cs typeface="+mn-cs"/>
              </a:rPr>
              <a:t>GCP</a:t>
            </a:r>
            <a:r>
              <a:rPr kumimoji="1" lang="ja-JP" altLang="en-US" sz="2400" b="0" i="0" u="none" strike="noStrike" kern="1200" cap="none" spc="0" normalizeH="0" baseline="0" noProof="0" dirty="0">
                <a:ln>
                  <a:noFill/>
                </a:ln>
                <a:solidFill>
                  <a:srgbClr val="C00000"/>
                </a:solidFill>
                <a:effectLst/>
                <a:uLnTx/>
                <a:uFillTx/>
                <a:latin typeface="Meiryo UI"/>
                <a:ea typeface="Meiryo UI"/>
                <a:cs typeface="+mn-cs"/>
              </a:rPr>
              <a:t>から</a:t>
            </a:r>
          </a:p>
        </p:txBody>
      </p:sp>
      <p:sp>
        <p:nvSpPr>
          <p:cNvPr id="10" name="テキスト ボックス 9">
            <a:extLst>
              <a:ext uri="{FF2B5EF4-FFF2-40B4-BE49-F238E27FC236}">
                <a16:creationId xmlns:a16="http://schemas.microsoft.com/office/drawing/2014/main" id="{B175CD4F-664F-E53D-DB5C-75986BFED6D6}"/>
              </a:ext>
            </a:extLst>
          </p:cNvPr>
          <p:cNvSpPr txBox="1"/>
          <p:nvPr/>
        </p:nvSpPr>
        <p:spPr>
          <a:xfrm>
            <a:off x="7176135" y="5162268"/>
            <a:ext cx="440626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C00000"/>
                </a:solidFill>
                <a:effectLst/>
                <a:uLnTx/>
                <a:uFillTx/>
                <a:latin typeface="Meiryo UI"/>
                <a:ea typeface="Meiryo UI"/>
                <a:cs typeface="+mn-cs"/>
              </a:rPr>
              <a:t>「考え方」としての</a:t>
            </a:r>
            <a:r>
              <a:rPr kumimoji="1" lang="en-US" altLang="ja-JP" sz="2400" b="0" i="0" u="none" strike="noStrike" kern="1200" cap="none" spc="0" normalizeH="0" baseline="0" noProof="0">
                <a:ln>
                  <a:noFill/>
                </a:ln>
                <a:solidFill>
                  <a:srgbClr val="C00000"/>
                </a:solidFill>
                <a:effectLst/>
                <a:uLnTx/>
                <a:uFillTx/>
                <a:latin typeface="Meiryo UI"/>
                <a:ea typeface="Meiryo UI"/>
                <a:cs typeface="+mn-cs"/>
              </a:rPr>
              <a:t>GCP</a:t>
            </a:r>
            <a:r>
              <a:rPr kumimoji="1" lang="ja-JP" altLang="en-US" sz="2400" b="0" i="0" u="none" strike="noStrike" kern="1200" cap="none" spc="0" normalizeH="0" baseline="0" noProof="0">
                <a:ln>
                  <a:noFill/>
                </a:ln>
                <a:solidFill>
                  <a:srgbClr val="C00000"/>
                </a:solidFill>
                <a:effectLst/>
                <a:uLnTx/>
                <a:uFillTx/>
                <a:latin typeface="Meiryo UI"/>
                <a:ea typeface="Meiryo UI"/>
                <a:cs typeface="+mn-cs"/>
              </a:rPr>
              <a:t>へ</a:t>
            </a:r>
          </a:p>
        </p:txBody>
      </p:sp>
      <p:sp>
        <p:nvSpPr>
          <p:cNvPr id="11" name="矢印: 右 10">
            <a:extLst>
              <a:ext uri="{FF2B5EF4-FFF2-40B4-BE49-F238E27FC236}">
                <a16:creationId xmlns:a16="http://schemas.microsoft.com/office/drawing/2014/main" id="{21872B75-61CB-C31F-22FD-2D405585517C}"/>
              </a:ext>
            </a:extLst>
          </p:cNvPr>
          <p:cNvSpPr/>
          <p:nvPr/>
        </p:nvSpPr>
        <p:spPr bwMode="auto">
          <a:xfrm>
            <a:off x="5728447" y="5195746"/>
            <a:ext cx="1440180" cy="394708"/>
          </a:xfrm>
          <a:prstGeom prst="rightArrow">
            <a:avLst/>
          </a:prstGeom>
          <a:solidFill>
            <a:srgbClr val="C00000"/>
          </a:solidFill>
          <a:ln>
            <a:noFill/>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2" name="テキスト ボックス 11">
            <a:extLst>
              <a:ext uri="{FF2B5EF4-FFF2-40B4-BE49-F238E27FC236}">
                <a16:creationId xmlns:a16="http://schemas.microsoft.com/office/drawing/2014/main" id="{C525018E-9DC6-8063-2349-BAEE22DADAB8}"/>
              </a:ext>
            </a:extLst>
          </p:cNvPr>
          <p:cNvSpPr txBox="1"/>
          <p:nvPr/>
        </p:nvSpPr>
        <p:spPr>
          <a:xfrm>
            <a:off x="1415415" y="4524375"/>
            <a:ext cx="2520315"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eiryo UI"/>
                <a:ea typeface="Meiryo UI"/>
                <a:cs typeface="+mn-cs"/>
              </a:rPr>
              <a:t>多くの（？）日本人</a:t>
            </a:r>
          </a:p>
        </p:txBody>
      </p:sp>
      <p:sp>
        <p:nvSpPr>
          <p:cNvPr id="13" name="テキスト ボックス 12">
            <a:extLst>
              <a:ext uri="{FF2B5EF4-FFF2-40B4-BE49-F238E27FC236}">
                <a16:creationId xmlns:a16="http://schemas.microsoft.com/office/drawing/2014/main" id="{F63051BC-7464-68D3-05FB-D07ADB08BB97}"/>
              </a:ext>
            </a:extLst>
          </p:cNvPr>
          <p:cNvSpPr txBox="1"/>
          <p:nvPr/>
        </p:nvSpPr>
        <p:spPr>
          <a:xfrm>
            <a:off x="8256270" y="4480052"/>
            <a:ext cx="2520315"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eiryo UI"/>
                <a:ea typeface="Meiryo UI"/>
                <a:cs typeface="+mn-cs"/>
              </a:rPr>
              <a:t>海外の研究者</a:t>
            </a:r>
          </a:p>
        </p:txBody>
      </p:sp>
      <p:sp>
        <p:nvSpPr>
          <p:cNvPr id="14" name="テキスト ボックス 13">
            <a:extLst>
              <a:ext uri="{FF2B5EF4-FFF2-40B4-BE49-F238E27FC236}">
                <a16:creationId xmlns:a16="http://schemas.microsoft.com/office/drawing/2014/main" id="{6BD84AA4-9163-38E3-49B8-D1E167639FC3}"/>
              </a:ext>
            </a:extLst>
          </p:cNvPr>
          <p:cNvSpPr txBox="1"/>
          <p:nvPr/>
        </p:nvSpPr>
        <p:spPr>
          <a:xfrm>
            <a:off x="3704971" y="5859795"/>
            <a:ext cx="6694525"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a:ea typeface="Meiryo UI"/>
                <a:cs typeface="+mn-cs"/>
              </a:rPr>
              <a:t>E6(R3)</a:t>
            </a:r>
            <a:r>
              <a:rPr kumimoji="1" lang="ja-JP" altLang="en-US" sz="1600" b="0" i="0" u="none" strike="noStrike" kern="1200" cap="none" spc="0" normalizeH="0" baseline="0" noProof="0" dirty="0">
                <a:ln>
                  <a:noFill/>
                </a:ln>
                <a:solidFill>
                  <a:srgbClr val="000000"/>
                </a:solidFill>
                <a:effectLst/>
                <a:uLnTx/>
                <a:uFillTx/>
                <a:latin typeface="Meiryo UI"/>
                <a:ea typeface="Meiryo UI"/>
                <a:cs typeface="+mn-cs"/>
              </a:rPr>
              <a:t>パブコメ説明会（</a:t>
            </a:r>
            <a:r>
              <a:rPr kumimoji="1" lang="en-US" altLang="ja-JP" sz="1600" b="0" i="0" u="none" strike="noStrike" kern="1200" cap="none" spc="0" normalizeH="0" baseline="0" noProof="0" dirty="0">
                <a:ln>
                  <a:noFill/>
                </a:ln>
                <a:solidFill>
                  <a:srgbClr val="000000"/>
                </a:solidFill>
                <a:effectLst/>
                <a:uLnTx/>
                <a:uFillTx/>
                <a:latin typeface="Meiryo UI"/>
                <a:ea typeface="Meiryo UI"/>
                <a:cs typeface="+mn-cs"/>
              </a:rPr>
              <a:t>2023</a:t>
            </a:r>
            <a:r>
              <a:rPr kumimoji="1" lang="ja-JP" altLang="en-US" sz="1600" b="0" i="0" u="none" strike="noStrike" kern="1200" cap="none" spc="0" normalizeH="0" baseline="0" noProof="0" dirty="0">
                <a:ln>
                  <a:noFill/>
                </a:ln>
                <a:solidFill>
                  <a:srgbClr val="000000"/>
                </a:solidFill>
                <a:effectLst/>
                <a:uLnTx/>
                <a:uFillTx/>
                <a:latin typeface="Meiryo UI"/>
                <a:ea typeface="Meiryo UI"/>
                <a:cs typeface="+mn-cs"/>
              </a:rPr>
              <a:t>年</a:t>
            </a:r>
            <a:r>
              <a:rPr kumimoji="1" lang="en-US" altLang="ja-JP" sz="1600" b="0" i="0" u="none" strike="noStrike" kern="1200" cap="none" spc="0" normalizeH="0" baseline="0" noProof="0" dirty="0">
                <a:ln>
                  <a:noFill/>
                </a:ln>
                <a:solidFill>
                  <a:srgbClr val="000000"/>
                </a:solidFill>
                <a:effectLst/>
                <a:uLnTx/>
                <a:uFillTx/>
                <a:latin typeface="Meiryo UI"/>
                <a:ea typeface="Meiryo UI"/>
                <a:cs typeface="+mn-cs"/>
              </a:rPr>
              <a:t>7</a:t>
            </a:r>
            <a:r>
              <a:rPr kumimoji="1" lang="ja-JP" altLang="en-US" sz="1600" b="0" i="0" u="none" strike="noStrike" kern="1200" cap="none" spc="0" normalizeH="0" baseline="0" noProof="0" dirty="0">
                <a:ln>
                  <a:noFill/>
                </a:ln>
                <a:solidFill>
                  <a:srgbClr val="000000"/>
                </a:solidFill>
                <a:effectLst/>
                <a:uLnTx/>
                <a:uFillTx/>
                <a:latin typeface="Meiryo UI"/>
                <a:ea typeface="Meiryo UI"/>
                <a:cs typeface="+mn-cs"/>
              </a:rPr>
              <a:t>月</a:t>
            </a:r>
            <a:r>
              <a:rPr kumimoji="1" lang="en-US" altLang="ja-JP" sz="1600" b="0" i="0" u="none" strike="noStrike" kern="1200" cap="none" spc="0" normalizeH="0" baseline="0" noProof="0" dirty="0">
                <a:ln>
                  <a:noFill/>
                </a:ln>
                <a:solidFill>
                  <a:srgbClr val="000000"/>
                </a:solidFill>
                <a:effectLst/>
                <a:uLnTx/>
                <a:uFillTx/>
                <a:latin typeface="Meiryo UI"/>
                <a:ea typeface="Meiryo UI"/>
                <a:cs typeface="+mn-cs"/>
              </a:rPr>
              <a:t>28</a:t>
            </a:r>
            <a:r>
              <a:rPr kumimoji="1" lang="ja-JP" altLang="en-US" sz="1600" b="0" i="0" u="none" strike="noStrike" kern="1200" cap="none" spc="0" normalizeH="0" baseline="0" noProof="0" dirty="0">
                <a:ln>
                  <a:noFill/>
                </a:ln>
                <a:solidFill>
                  <a:srgbClr val="000000"/>
                </a:solidFill>
                <a:effectLst/>
                <a:uLnTx/>
                <a:uFillTx/>
                <a:latin typeface="Meiryo UI"/>
                <a:ea typeface="Meiryo UI"/>
                <a:cs typeface="+mn-cs"/>
              </a:rPr>
              <a:t>日，厚労省</a:t>
            </a:r>
            <a:r>
              <a:rPr kumimoji="1" lang="en-US" altLang="ja-JP" sz="1600" b="0" i="0" u="none" strike="noStrike" kern="1200" cap="none" spc="0" normalizeH="0" baseline="0" noProof="0" dirty="0">
                <a:ln>
                  <a:noFill/>
                </a:ln>
                <a:solidFill>
                  <a:srgbClr val="000000"/>
                </a:solidFill>
                <a:effectLst/>
                <a:uLnTx/>
                <a:uFillTx/>
                <a:latin typeface="Meiryo UI"/>
                <a:ea typeface="Meiryo UI"/>
                <a:cs typeface="+mn-cs"/>
              </a:rPr>
              <a:t>, PMDA, </a:t>
            </a:r>
            <a:r>
              <a:rPr kumimoji="1" lang="ja-JP" altLang="en-US" sz="1600" b="0" i="0" u="none" strike="noStrike" kern="1200" cap="none" spc="0" normalizeH="0" baseline="0" noProof="0" dirty="0">
                <a:ln>
                  <a:noFill/>
                </a:ln>
                <a:solidFill>
                  <a:srgbClr val="000000"/>
                </a:solidFill>
                <a:effectLst/>
                <a:uLnTx/>
                <a:uFillTx/>
                <a:latin typeface="Meiryo UI"/>
                <a:ea typeface="Meiryo UI"/>
                <a:cs typeface="+mn-cs"/>
              </a:rPr>
              <a:t>製薬協の共催）</a:t>
            </a:r>
            <a:endParaRPr kumimoji="1" lang="en-US" altLang="ja-JP" sz="16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a:ea typeface="Meiryo UI"/>
                <a:cs typeface="+mn-cs"/>
              </a:rPr>
              <a:t>国立がんセンター中央病院・中村健一先生講演スライド</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6A8D79DF-FB66-B7D6-B1B6-7A045FA0308E}"/>
              </a:ext>
            </a:extLst>
          </p:cNvPr>
          <p:cNvSpPr txBox="1"/>
          <p:nvPr/>
        </p:nvSpPr>
        <p:spPr>
          <a:xfrm>
            <a:off x="7629328" y="6372655"/>
            <a:ext cx="3539687"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a:ea typeface="Meiryo UI"/>
                <a:cs typeface="+mn-cs"/>
              </a:rPr>
              <a:t>https://www.pmda.go.jp/files/000263567.pdf</a:t>
            </a:r>
            <a:endParaRPr kumimoji="1" lang="ja-JP" altLang="en-US" sz="1400" b="0" i="0" u="none" strike="noStrike" kern="1200" cap="none" spc="0" normalizeH="0" baseline="0" noProof="0" dirty="0">
              <a:ln>
                <a:noFill/>
              </a:ln>
              <a:solidFill>
                <a:srgbClr val="000000"/>
              </a:solidFill>
              <a:effectLst/>
              <a:uLnTx/>
              <a:uFillTx/>
              <a:latin typeface="Meiryo UI"/>
              <a:ea typeface="Meiryo UI"/>
              <a:cs typeface="+mn-cs"/>
            </a:endParaRPr>
          </a:p>
        </p:txBody>
      </p:sp>
      <p:pic>
        <p:nvPicPr>
          <p:cNvPr id="16" name="Section 3_SL40">
            <a:hlinkClick r:id="" action="ppaction://media"/>
            <a:extLst>
              <a:ext uri="{FF2B5EF4-FFF2-40B4-BE49-F238E27FC236}">
                <a16:creationId xmlns:a16="http://schemas.microsoft.com/office/drawing/2014/main" id="{D360C6A6-6C9D-E238-101E-4573FE29A33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99825" y="5551488"/>
            <a:ext cx="406400" cy="406400"/>
          </a:xfrm>
          <a:prstGeom prst="rect">
            <a:avLst/>
          </a:prstGeom>
        </p:spPr>
      </p:pic>
    </p:spTree>
    <p:extLst>
      <p:ext uri="{BB962C8B-B14F-4D97-AF65-F5344CB8AC3E}">
        <p14:creationId xmlns:p14="http://schemas.microsoft.com/office/powerpoint/2010/main" val="386803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61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942A1-0767-9D6A-8F75-76B6AFD9884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2EC26AA-90DB-0A50-8602-01AD526463D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D03551-CC82-4D90-83BE-0EABF2630667}" type="slidenum">
              <a:rPr kumimoji="1" lang="en-US" altLang="ja-JP" sz="800" b="0" i="0" u="none" strike="noStrike" kern="1200" cap="none" spc="0" normalizeH="0" baseline="0" noProof="0" smtClean="0">
                <a:ln>
                  <a:noFill/>
                </a:ln>
                <a:solidFill>
                  <a:srgbClr val="636672"/>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800" b="0" i="0" u="none" strike="noStrike" kern="1200" cap="none" spc="0" normalizeH="0" baseline="0" noProof="0">
              <a:ln>
                <a:noFill/>
              </a:ln>
              <a:solidFill>
                <a:srgbClr val="636672"/>
              </a:solidFill>
              <a:effectLst/>
              <a:uLnTx/>
              <a:uFillTx/>
              <a:latin typeface="Meiryo UI" panose="020B0604030504040204" pitchFamily="50" charset="-128"/>
              <a:ea typeface="Meiryo UI" panose="020B0604030504040204" pitchFamily="50" charset="-128"/>
              <a:cs typeface="+mn-cs"/>
            </a:endParaRPr>
          </a:p>
        </p:txBody>
      </p:sp>
      <p:sp>
        <p:nvSpPr>
          <p:cNvPr id="3" name="タイトル 5">
            <a:extLst>
              <a:ext uri="{FF2B5EF4-FFF2-40B4-BE49-F238E27FC236}">
                <a16:creationId xmlns:a16="http://schemas.microsoft.com/office/drawing/2014/main" id="{3D4FB66F-5944-8836-C767-C5EDE8CB8F93}"/>
              </a:ext>
            </a:extLst>
          </p:cNvPr>
          <p:cNvSpPr txBox="1">
            <a:spLocks/>
          </p:cNvSpPr>
          <p:nvPr/>
        </p:nvSpPr>
        <p:spPr>
          <a:xfrm>
            <a:off x="609600" y="405299"/>
            <a:ext cx="10972800" cy="681762"/>
          </a:xfrm>
          <a:prstGeom prst="rect">
            <a:avLst/>
          </a:prstGeom>
        </p:spPr>
        <p:txBody>
          <a:bodyPr/>
          <a:lstStyle>
            <a:lvl1pPr algn="ctr" rtl="0" eaLnBrk="0" fontAlgn="base" hangingPunct="0">
              <a:spcBef>
                <a:spcPct val="0"/>
              </a:spcBef>
              <a:spcAft>
                <a:spcPct val="0"/>
              </a:spcAft>
              <a:defRPr kumimoji="1"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00"/>
                </a:solidFill>
                <a:effectLst/>
                <a:uLnTx/>
                <a:uFillTx/>
                <a:latin typeface="Meiryo UI"/>
                <a:ea typeface="Meiryo UI"/>
                <a:cs typeface="Calibri" panose="020F0502020204030204" pitchFamily="34" charset="0"/>
              </a:rPr>
              <a:t>目指すべき臨床試験環境は</a:t>
            </a:r>
            <a:r>
              <a:rPr kumimoji="1" lang="en-US" altLang="ja-JP" sz="3200" b="1" i="0" u="none" strike="noStrike" kern="0" cap="none" spc="0" normalizeH="0" baseline="0" noProof="0" dirty="0">
                <a:ln>
                  <a:noFill/>
                </a:ln>
                <a:solidFill>
                  <a:srgbClr val="000000"/>
                </a:solidFill>
                <a:effectLst/>
                <a:uLnTx/>
                <a:uFillTx/>
                <a:latin typeface="Meiryo UI"/>
                <a:ea typeface="Meiryo UI"/>
                <a:cs typeface="Calibri" panose="020F0502020204030204" pitchFamily="34" charset="0"/>
              </a:rPr>
              <a:t>GCP Renovation</a:t>
            </a:r>
            <a:r>
              <a:rPr kumimoji="1" lang="ja-JP" altLang="en-US" sz="3200" b="1" i="0" u="none" strike="noStrike" kern="0" cap="none" spc="0" normalizeH="0" baseline="0" noProof="0" dirty="0">
                <a:ln>
                  <a:noFill/>
                </a:ln>
                <a:solidFill>
                  <a:srgbClr val="000000"/>
                </a:solidFill>
                <a:effectLst/>
                <a:uLnTx/>
                <a:uFillTx/>
                <a:latin typeface="Meiryo UI"/>
                <a:ea typeface="Meiryo UI"/>
                <a:cs typeface="Calibri" panose="020F0502020204030204" pitchFamily="34" charset="0"/>
              </a:rPr>
              <a:t>の先にある</a:t>
            </a:r>
          </a:p>
        </p:txBody>
      </p:sp>
      <p:pic>
        <p:nvPicPr>
          <p:cNvPr id="16" name="図 5">
            <a:extLst>
              <a:ext uri="{FF2B5EF4-FFF2-40B4-BE49-F238E27FC236}">
                <a16:creationId xmlns:a16="http://schemas.microsoft.com/office/drawing/2014/main" id="{787CEB28-617D-428D-29A0-3BBEC8EA3141}"/>
              </a:ext>
            </a:extLst>
          </p:cNvPr>
          <p:cNvPicPr>
            <a:picLocks noChangeAspect="1"/>
          </p:cNvPicPr>
          <p:nvPr/>
        </p:nvPicPr>
        <p:blipFill>
          <a:blip r:embed="rId5"/>
          <a:stretch>
            <a:fillRect/>
          </a:stretch>
        </p:blipFill>
        <p:spPr>
          <a:xfrm>
            <a:off x="4713870" y="2001168"/>
            <a:ext cx="826501" cy="789194"/>
          </a:xfrm>
          <a:prstGeom prst="rect">
            <a:avLst/>
          </a:prstGeom>
        </p:spPr>
      </p:pic>
      <p:grpSp>
        <p:nvGrpSpPr>
          <p:cNvPr id="17" name="グループ化 6">
            <a:extLst>
              <a:ext uri="{FF2B5EF4-FFF2-40B4-BE49-F238E27FC236}">
                <a16:creationId xmlns:a16="http://schemas.microsoft.com/office/drawing/2014/main" id="{F0F26F02-6716-A278-A400-560A7B367C32}"/>
              </a:ext>
            </a:extLst>
          </p:cNvPr>
          <p:cNvGrpSpPr/>
          <p:nvPr/>
        </p:nvGrpSpPr>
        <p:grpSpPr>
          <a:xfrm>
            <a:off x="4637796" y="4112659"/>
            <a:ext cx="776033" cy="793921"/>
            <a:chOff x="1392351" y="4901005"/>
            <a:chExt cx="1022383" cy="970421"/>
          </a:xfrm>
        </p:grpSpPr>
        <p:pic>
          <p:nvPicPr>
            <p:cNvPr id="18" name="図 7">
              <a:extLst>
                <a:ext uri="{FF2B5EF4-FFF2-40B4-BE49-F238E27FC236}">
                  <a16:creationId xmlns:a16="http://schemas.microsoft.com/office/drawing/2014/main" id="{E886E0F6-8CF9-0673-889C-D46587099DE2}"/>
                </a:ext>
              </a:extLst>
            </p:cNvPr>
            <p:cNvPicPr>
              <a:picLocks noChangeAspect="1"/>
            </p:cNvPicPr>
            <p:nvPr/>
          </p:nvPicPr>
          <p:blipFill>
            <a:blip r:embed="rId6"/>
            <a:stretch>
              <a:fillRect/>
            </a:stretch>
          </p:blipFill>
          <p:spPr>
            <a:xfrm>
              <a:off x="1392351" y="4906783"/>
              <a:ext cx="876949" cy="964643"/>
            </a:xfrm>
            <a:prstGeom prst="rect">
              <a:avLst/>
            </a:prstGeom>
          </p:spPr>
        </p:pic>
        <p:sp>
          <p:nvSpPr>
            <p:cNvPr id="19" name="正方形/長方形 8">
              <a:extLst>
                <a:ext uri="{FF2B5EF4-FFF2-40B4-BE49-F238E27FC236}">
                  <a16:creationId xmlns:a16="http://schemas.microsoft.com/office/drawing/2014/main" id="{C4C5D798-6D15-FD8F-95AA-A542F70290A7}"/>
                </a:ext>
              </a:extLst>
            </p:cNvPr>
            <p:cNvSpPr/>
            <p:nvPr/>
          </p:nvSpPr>
          <p:spPr>
            <a:xfrm>
              <a:off x="2022865" y="4901005"/>
              <a:ext cx="391869" cy="6227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30000"/>
                </a:lnSpc>
                <a:spcBef>
                  <a:spcPts val="0"/>
                </a:spcBef>
                <a:spcAft>
                  <a:spcPts val="600"/>
                </a:spcAft>
                <a:buClrTx/>
                <a:buSzTx/>
                <a:buFontTx/>
                <a:buNone/>
                <a:tabLst/>
                <a:defRPr/>
              </a:pPr>
              <a:endParaRPr kumimoji="0" lang="ja-JP" altLang="en-US" sz="1800" b="0" i="0" u="none" strike="noStrike" kern="1200" cap="none" spc="0" normalizeH="0" baseline="0" noProof="0">
                <a:ln>
                  <a:noFill/>
                </a:ln>
                <a:solidFill>
                  <a:srgbClr val="425563"/>
                </a:solidFill>
                <a:effectLst/>
                <a:uLnTx/>
                <a:uFillTx/>
                <a:latin typeface="游ゴシック" panose="020B0400000000000000" pitchFamily="50" charset="-128"/>
                <a:ea typeface="游ゴシック" panose="020B0400000000000000" pitchFamily="50" charset="-128"/>
                <a:cs typeface="+mn-cs"/>
              </a:endParaRPr>
            </a:p>
          </p:txBody>
        </p:sp>
      </p:grpSp>
      <p:pic>
        <p:nvPicPr>
          <p:cNvPr id="20" name="図 9">
            <a:extLst>
              <a:ext uri="{FF2B5EF4-FFF2-40B4-BE49-F238E27FC236}">
                <a16:creationId xmlns:a16="http://schemas.microsoft.com/office/drawing/2014/main" id="{B7C40745-F6DC-C39B-1D4E-42BFC8B1D2D4}"/>
              </a:ext>
            </a:extLst>
          </p:cNvPr>
          <p:cNvPicPr>
            <a:picLocks noChangeAspect="1"/>
          </p:cNvPicPr>
          <p:nvPr/>
        </p:nvPicPr>
        <p:blipFill>
          <a:blip r:embed="rId7"/>
          <a:stretch>
            <a:fillRect/>
          </a:stretch>
        </p:blipFill>
        <p:spPr>
          <a:xfrm>
            <a:off x="7605908" y="2587003"/>
            <a:ext cx="639137" cy="727293"/>
          </a:xfrm>
          <a:prstGeom prst="rect">
            <a:avLst/>
          </a:prstGeom>
        </p:spPr>
      </p:pic>
      <p:sp>
        <p:nvSpPr>
          <p:cNvPr id="21" name="テキスト ボックス 10">
            <a:extLst>
              <a:ext uri="{FF2B5EF4-FFF2-40B4-BE49-F238E27FC236}">
                <a16:creationId xmlns:a16="http://schemas.microsoft.com/office/drawing/2014/main" id="{F85D8B85-49AB-89C2-FF51-F50261C5D826}"/>
              </a:ext>
            </a:extLst>
          </p:cNvPr>
          <p:cNvSpPr txBox="1"/>
          <p:nvPr/>
        </p:nvSpPr>
        <p:spPr>
          <a:xfrm>
            <a:off x="193531" y="1419261"/>
            <a:ext cx="3818342" cy="290696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ctr" defTabSz="342900" rtl="0" eaLnBrk="1" fontAlgn="auto" latinLnBrk="0" hangingPunct="1">
              <a:spcBef>
                <a:spcPts val="0"/>
              </a:spcBef>
              <a:spcAft>
                <a:spcPts val="600"/>
              </a:spcAft>
              <a:buClrTx/>
              <a:buSzTx/>
              <a:buFontTx/>
              <a:buNone/>
              <a:tabLst/>
              <a:defRPr/>
            </a:pPr>
            <a:r>
              <a:rPr kumimoji="0" lang="ja-JP" altLang="en-US" b="1" i="0" u="none" strike="noStrike" kern="1200" cap="none" spc="0" normalizeH="0" baseline="0" noProof="0" dirty="0">
                <a:ln>
                  <a:noFill/>
                </a:ln>
                <a:solidFill>
                  <a:srgbClr val="4242FF"/>
                </a:solidFill>
                <a:effectLst/>
                <a:uLnTx/>
                <a:uFillTx/>
                <a:latin typeface="+mj-ea"/>
                <a:ea typeface="+mj-ea"/>
                <a:cs typeface="+mn-cs"/>
              </a:rPr>
              <a:t>臨床試験の目指すべき姿</a:t>
            </a:r>
            <a:endParaRPr kumimoji="0" lang="en-US" altLang="ja-JP" b="1" i="0" u="none" strike="noStrike" kern="1200" cap="none" spc="0" normalizeH="0" baseline="0" noProof="0" dirty="0">
              <a:ln>
                <a:noFill/>
              </a:ln>
              <a:solidFill>
                <a:srgbClr val="4242FF"/>
              </a:solidFill>
              <a:effectLst/>
              <a:uLnTx/>
              <a:uFillTx/>
              <a:latin typeface="+mj-ea"/>
              <a:ea typeface="+mj-ea"/>
              <a:cs typeface="+mn-cs"/>
            </a:endParaRPr>
          </a:p>
          <a:p>
            <a:pPr marL="228600" marR="0" lvl="0" indent="-228600" algn="l" defTabSz="622300" rtl="0" eaLnBrk="1" fontAlgn="auto" latinLnBrk="0" hangingPunct="1">
              <a:spcBef>
                <a:spcPts val="0"/>
              </a:spcBef>
              <a:spcAft>
                <a:spcPts val="600"/>
              </a:spcAft>
              <a:buClrTx/>
              <a:buSzTx/>
              <a:buFont typeface="+mj-lt"/>
              <a:buAutoNum type="arabicPeriod"/>
              <a:tabLst/>
              <a:defRPr/>
            </a:pPr>
            <a:r>
              <a:rPr kumimoji="0" lang="ja-JP" altLang="en-US" sz="1600" b="0" i="0" u="none" strike="noStrike" kern="1200" cap="none" spc="0" normalizeH="0" baseline="0" noProof="0" dirty="0">
                <a:ln>
                  <a:noFill/>
                </a:ln>
                <a:solidFill>
                  <a:srgbClr val="040404"/>
                </a:solidFill>
                <a:effectLst/>
                <a:uLnTx/>
                <a:uFillTx/>
                <a:latin typeface="+mj-ea"/>
                <a:ea typeface="+mj-ea"/>
                <a:cs typeface="+mn-cs"/>
              </a:rPr>
              <a:t>医薬品のライフサイクルにおける</a:t>
            </a:r>
            <a:br>
              <a:rPr kumimoji="0" lang="en-US" altLang="ja-JP" sz="1600" b="0" i="0" u="none" strike="noStrike" kern="1200" cap="none" spc="0" normalizeH="0" baseline="0" noProof="0" dirty="0">
                <a:ln>
                  <a:noFill/>
                </a:ln>
                <a:solidFill>
                  <a:srgbClr val="040404"/>
                </a:solidFill>
                <a:effectLst/>
                <a:uLnTx/>
                <a:uFillTx/>
                <a:latin typeface="+mj-ea"/>
                <a:ea typeface="+mj-ea"/>
                <a:cs typeface="+mn-cs"/>
              </a:rPr>
            </a:br>
            <a:r>
              <a:rPr kumimoji="0" lang="ja-JP" altLang="en-US" sz="1600" b="1" i="0" u="none" strike="noStrike" kern="1200" cap="none" spc="0" normalizeH="0" baseline="0" noProof="0" dirty="0">
                <a:ln>
                  <a:noFill/>
                </a:ln>
                <a:solidFill>
                  <a:srgbClr val="040404"/>
                </a:solidFill>
                <a:effectLst/>
                <a:uLnTx/>
                <a:uFillTx/>
                <a:latin typeface="+mj-ea"/>
                <a:ea typeface="+mj-ea"/>
                <a:cs typeface="+mn-cs"/>
              </a:rPr>
              <a:t>全ての臨床試験</a:t>
            </a:r>
            <a:r>
              <a:rPr kumimoji="0" lang="ja-JP" altLang="en-US" sz="1600" b="1" i="0" u="none" strike="noStrike" kern="1200" cap="none" spc="0" normalizeH="0" baseline="0" noProof="0" dirty="0">
                <a:ln>
                  <a:noFill/>
                </a:ln>
                <a:solidFill>
                  <a:prstClr val="black"/>
                </a:solidFill>
                <a:effectLst/>
                <a:uLnTx/>
                <a:uFillTx/>
                <a:latin typeface="+mj-ea"/>
                <a:ea typeface="+mj-ea"/>
                <a:cs typeface="+mn-cs"/>
              </a:rPr>
              <a:t>を一つ</a:t>
            </a:r>
            <a:r>
              <a:rPr kumimoji="0" lang="ja-JP" altLang="en-US" sz="1600" b="1" i="0" u="none" strike="noStrike" kern="1200" cap="none" spc="0" normalizeH="0" baseline="0" noProof="0" dirty="0">
                <a:ln>
                  <a:noFill/>
                </a:ln>
                <a:solidFill>
                  <a:srgbClr val="040404"/>
                </a:solidFill>
                <a:effectLst/>
                <a:uLnTx/>
                <a:uFillTx/>
                <a:latin typeface="+mj-ea"/>
                <a:ea typeface="+mj-ea"/>
                <a:cs typeface="+mn-cs"/>
              </a:rPr>
              <a:t>の実施基準で実施</a:t>
            </a:r>
            <a:r>
              <a:rPr kumimoji="0" lang="ja-JP" altLang="en-US" sz="1600" b="0" i="0" u="none" strike="noStrike" kern="1200" cap="none" spc="0" normalizeH="0" baseline="0" noProof="0" dirty="0">
                <a:ln>
                  <a:noFill/>
                </a:ln>
                <a:solidFill>
                  <a:srgbClr val="040404"/>
                </a:solidFill>
                <a:effectLst/>
                <a:uLnTx/>
                <a:uFillTx/>
                <a:latin typeface="+mj-ea"/>
                <a:ea typeface="+mj-ea"/>
                <a:cs typeface="+mn-cs"/>
              </a:rPr>
              <a:t>する</a:t>
            </a:r>
            <a:endParaRPr kumimoji="0" lang="en-US" altLang="ja-JP" sz="1600" b="0" i="0" u="none" strike="noStrike" kern="1200" cap="none" spc="0" normalizeH="0" baseline="0" noProof="0" dirty="0">
              <a:ln>
                <a:noFill/>
              </a:ln>
              <a:solidFill>
                <a:srgbClr val="040404"/>
              </a:solidFill>
              <a:effectLst/>
              <a:uLnTx/>
              <a:uFillTx/>
              <a:latin typeface="+mj-ea"/>
              <a:ea typeface="+mj-ea"/>
              <a:cs typeface="+mn-cs"/>
            </a:endParaRPr>
          </a:p>
          <a:p>
            <a:pPr marL="228600" marR="0" lvl="0" indent="-228600" algn="l" defTabSz="622300" rtl="0" eaLnBrk="1" fontAlgn="auto" latinLnBrk="0" hangingPunct="1">
              <a:lnSpc>
                <a:spcPct val="90000"/>
              </a:lnSpc>
              <a:spcBef>
                <a:spcPts val="0"/>
              </a:spcBef>
              <a:spcAft>
                <a:spcPct val="15000"/>
              </a:spcAft>
              <a:buClrTx/>
              <a:buSzTx/>
              <a:buFont typeface="+mj-lt"/>
              <a:buAutoNum type="arabicPeriod"/>
              <a:tabLst/>
              <a:defRPr/>
            </a:pPr>
            <a:r>
              <a:rPr kumimoji="0" lang="ja-JP" altLang="en-US" sz="1600" b="0" i="0" u="none" strike="noStrike" kern="1200" cap="none" spc="0" normalizeH="0" baseline="0" noProof="0" dirty="0">
                <a:ln>
                  <a:noFill/>
                </a:ln>
                <a:solidFill>
                  <a:srgbClr val="040404"/>
                </a:solidFill>
                <a:effectLst/>
                <a:uLnTx/>
                <a:uFillTx/>
                <a:latin typeface="+mj-ea"/>
                <a:ea typeface="+mj-ea"/>
                <a:cs typeface="+mn-cs"/>
              </a:rPr>
              <a:t>さらなる臨床試験環境が整備</a:t>
            </a:r>
            <a:endParaRPr kumimoji="0" lang="en-US" altLang="ja-JP" sz="1600" b="0" i="0" u="none" strike="noStrike" kern="1200" cap="none" spc="0" normalizeH="0" baseline="0" noProof="0" dirty="0">
              <a:ln>
                <a:noFill/>
              </a:ln>
              <a:solidFill>
                <a:srgbClr val="040404"/>
              </a:solidFill>
              <a:effectLst/>
              <a:uLnTx/>
              <a:uFillTx/>
              <a:latin typeface="+mj-ea"/>
              <a:ea typeface="+mj-ea"/>
              <a:cs typeface="+mn-cs"/>
            </a:endParaRPr>
          </a:p>
          <a:p>
            <a:pPr marL="324000" marR="0" lvl="0" indent="-171450" algn="l" defTabSz="622300" rtl="0" eaLnBrk="1" fontAlgn="auto" latinLnBrk="0" hangingPunct="1">
              <a:spcBef>
                <a:spcPts val="0"/>
              </a:spcBef>
              <a:spcAft>
                <a:spcPts val="0"/>
              </a:spcAft>
              <a:buClrTx/>
              <a:buSzTx/>
              <a:buFont typeface="Wingdings" panose="05000000000000000000" pitchFamily="2" charset="2"/>
              <a:buChar char="ü"/>
              <a:tabLst/>
              <a:defRPr/>
            </a:pPr>
            <a:r>
              <a:rPr kumimoji="0" lang="en-US" altLang="ja-JP" sz="1600" b="0" i="0" u="none" strike="noStrike" kern="1200" cap="none" spc="0" normalizeH="0" baseline="0" noProof="0" dirty="0">
                <a:ln>
                  <a:noFill/>
                </a:ln>
                <a:solidFill>
                  <a:srgbClr val="040404"/>
                </a:solidFill>
                <a:effectLst/>
                <a:uLnTx/>
                <a:uFillTx/>
                <a:latin typeface="+mj-ea"/>
                <a:ea typeface="+mj-ea"/>
                <a:cs typeface="+mn-cs"/>
              </a:rPr>
              <a:t>EHR</a:t>
            </a:r>
            <a:r>
              <a:rPr kumimoji="0" lang="ja-JP" altLang="en-US" sz="1600" b="0" i="0" u="none" strike="noStrike" kern="1200" cap="none" spc="0" normalizeH="0" baseline="0" noProof="0" dirty="0">
                <a:ln>
                  <a:noFill/>
                </a:ln>
                <a:solidFill>
                  <a:srgbClr val="040404"/>
                </a:solidFill>
                <a:effectLst/>
                <a:uLnTx/>
                <a:uFillTx/>
                <a:latin typeface="+mj-ea"/>
                <a:ea typeface="+mj-ea"/>
                <a:cs typeface="+mn-cs"/>
              </a:rPr>
              <a:t>からの直接的データ収集</a:t>
            </a:r>
            <a:endParaRPr kumimoji="0" lang="en-US" altLang="ja-JP" sz="1600" b="0" i="0" u="none" strike="noStrike" kern="1200" cap="none" spc="0" normalizeH="0" baseline="0" noProof="0" dirty="0">
              <a:ln>
                <a:noFill/>
              </a:ln>
              <a:solidFill>
                <a:srgbClr val="040404"/>
              </a:solidFill>
              <a:effectLst/>
              <a:uLnTx/>
              <a:uFillTx/>
              <a:latin typeface="+mj-ea"/>
              <a:ea typeface="+mj-ea"/>
              <a:cs typeface="+mn-cs"/>
            </a:endParaRPr>
          </a:p>
          <a:p>
            <a:pPr marL="324000" marR="0" lvl="0" indent="-171450" algn="l" defTabSz="622300" rtl="0" eaLnBrk="1" fontAlgn="auto" latinLnBrk="0" hangingPunct="1">
              <a:spcBef>
                <a:spcPts val="0"/>
              </a:spcBef>
              <a:spcAft>
                <a:spcPts val="0"/>
              </a:spcAft>
              <a:buClrTx/>
              <a:buSzTx/>
              <a:buFont typeface="Wingdings" panose="05000000000000000000" pitchFamily="2" charset="2"/>
              <a:buChar char="ü"/>
              <a:tabLst/>
              <a:defRPr/>
            </a:pPr>
            <a:r>
              <a:rPr kumimoji="0" lang="en-US" altLang="ja-JP" sz="1600" b="0" i="0" u="none" strike="noStrike" kern="1200" cap="none" spc="0" normalizeH="0" baseline="0" noProof="0" dirty="0">
                <a:ln>
                  <a:noFill/>
                </a:ln>
                <a:solidFill>
                  <a:srgbClr val="040404"/>
                </a:solidFill>
                <a:effectLst/>
                <a:uLnTx/>
                <a:uFillTx/>
                <a:latin typeface="+mj-ea"/>
                <a:ea typeface="+mj-ea"/>
                <a:cs typeface="+mn-cs"/>
              </a:rPr>
              <a:t>RWD</a:t>
            </a:r>
            <a:r>
              <a:rPr kumimoji="0" lang="ja-JP" altLang="en-US" sz="1600" b="0" i="0" u="none" strike="noStrike" kern="1200" cap="none" spc="0" normalizeH="0" baseline="0" noProof="0" dirty="0">
                <a:ln>
                  <a:noFill/>
                </a:ln>
                <a:solidFill>
                  <a:srgbClr val="040404"/>
                </a:solidFill>
                <a:effectLst/>
                <a:uLnTx/>
                <a:uFillTx/>
                <a:latin typeface="+mj-ea"/>
                <a:ea typeface="+mj-ea"/>
                <a:cs typeface="+mn-cs"/>
              </a:rPr>
              <a:t>ソース活用（例：プラセボ比較試験の減少）</a:t>
            </a:r>
            <a:endParaRPr kumimoji="0" lang="en-US" altLang="ja-JP" sz="1600" b="0" i="0" u="none" strike="noStrike" kern="1200" cap="none" spc="0" normalizeH="0" baseline="0" noProof="0" dirty="0">
              <a:ln>
                <a:noFill/>
              </a:ln>
              <a:solidFill>
                <a:srgbClr val="040404"/>
              </a:solidFill>
              <a:effectLst/>
              <a:uLnTx/>
              <a:uFillTx/>
              <a:latin typeface="+mj-ea"/>
              <a:ea typeface="+mj-ea"/>
              <a:cs typeface="+mn-cs"/>
            </a:endParaRPr>
          </a:p>
          <a:p>
            <a:pPr marL="324000" marR="0" lvl="0" indent="-171450" algn="l" defTabSz="622300" rtl="0" eaLnBrk="1" fontAlgn="auto" latinLnBrk="0" hangingPunct="1">
              <a:spcBef>
                <a:spcPts val="0"/>
              </a:spcBef>
              <a:spcAft>
                <a:spcPts val="0"/>
              </a:spcAft>
              <a:buClrTx/>
              <a:buSzTx/>
              <a:buFont typeface="Wingdings" panose="05000000000000000000" pitchFamily="2" charset="2"/>
              <a:buChar char="ü"/>
              <a:tabLst/>
              <a:defRPr/>
            </a:pPr>
            <a:r>
              <a:rPr kumimoji="0" lang="en-US" altLang="ja-JP" sz="1600" b="0" i="0" u="none" strike="noStrike" kern="1200" cap="none" spc="0" normalizeH="0" baseline="0" noProof="0" dirty="0" err="1">
                <a:ln>
                  <a:noFill/>
                </a:ln>
                <a:solidFill>
                  <a:srgbClr val="040404"/>
                </a:solidFill>
                <a:effectLst/>
                <a:uLnTx/>
                <a:uFillTx/>
                <a:latin typeface="+mj-ea"/>
                <a:ea typeface="+mj-ea"/>
                <a:cs typeface="+mn-cs"/>
              </a:rPr>
              <a:t>Decentralised</a:t>
            </a:r>
            <a:r>
              <a:rPr kumimoji="0" lang="en-US" altLang="ja-JP" sz="1600" b="0" i="0" u="none" strike="noStrike" kern="1200" cap="none" spc="0" normalizeH="0" baseline="0" noProof="0" dirty="0">
                <a:ln>
                  <a:noFill/>
                </a:ln>
                <a:solidFill>
                  <a:srgbClr val="040404"/>
                </a:solidFill>
                <a:effectLst/>
                <a:uLnTx/>
                <a:uFillTx/>
                <a:latin typeface="+mj-ea"/>
                <a:ea typeface="+mj-ea"/>
                <a:cs typeface="+mn-cs"/>
              </a:rPr>
              <a:t> elements</a:t>
            </a:r>
            <a:r>
              <a:rPr kumimoji="0" lang="ja-JP" altLang="en-US" sz="1600" b="0" i="0" u="none" strike="noStrike" kern="1200" cap="none" spc="0" normalizeH="0" baseline="0" noProof="0" dirty="0">
                <a:ln>
                  <a:noFill/>
                </a:ln>
                <a:solidFill>
                  <a:srgbClr val="040404"/>
                </a:solidFill>
                <a:effectLst/>
                <a:uLnTx/>
                <a:uFillTx/>
                <a:latin typeface="+mj-ea"/>
                <a:ea typeface="+mj-ea"/>
                <a:cs typeface="+mn-cs"/>
              </a:rPr>
              <a:t>の活用（試験参加者の拡大及び負担減）</a:t>
            </a:r>
            <a:endParaRPr kumimoji="0" lang="en-US" altLang="ja-JP" sz="1600" dirty="0">
              <a:solidFill>
                <a:srgbClr val="040404"/>
              </a:solidFill>
              <a:latin typeface="+mj-ea"/>
              <a:ea typeface="+mj-ea"/>
            </a:endParaRPr>
          </a:p>
        </p:txBody>
      </p:sp>
      <p:sp>
        <p:nvSpPr>
          <p:cNvPr id="22" name="Google Shape;473;p22">
            <a:extLst>
              <a:ext uri="{FF2B5EF4-FFF2-40B4-BE49-F238E27FC236}">
                <a16:creationId xmlns:a16="http://schemas.microsoft.com/office/drawing/2014/main" id="{6F26D245-D764-9E73-3554-D986E81DDE29}"/>
              </a:ext>
            </a:extLst>
          </p:cNvPr>
          <p:cNvSpPr/>
          <p:nvPr/>
        </p:nvSpPr>
        <p:spPr>
          <a:xfrm>
            <a:off x="4151875" y="1726666"/>
            <a:ext cx="4737669" cy="4274085"/>
          </a:xfrm>
          <a:custGeom>
            <a:avLst/>
            <a:gdLst>
              <a:gd name="connsiteX0" fmla="*/ 45804 w 98382"/>
              <a:gd name="connsiteY0" fmla="*/ 0 h 121664"/>
              <a:gd name="connsiteX1" fmla="*/ 54102 w 98382"/>
              <a:gd name="connsiteY1" fmla="*/ 27301 h 121664"/>
              <a:gd name="connsiteX2" fmla="*/ 30790 w 98382"/>
              <a:gd name="connsiteY2" fmla="*/ 57436 h 121664"/>
              <a:gd name="connsiteX3" fmla="*/ 17431 w 98382"/>
              <a:gd name="connsiteY3" fmla="*/ 104847 h 121664"/>
              <a:gd name="connsiteX4" fmla="*/ 0 w 98382"/>
              <a:gd name="connsiteY4" fmla="*/ 121551 h 121664"/>
              <a:gd name="connsiteX5" fmla="*/ 58555 w 98382"/>
              <a:gd name="connsiteY5" fmla="*/ 121622 h 121664"/>
              <a:gd name="connsiteX6" fmla="*/ 98382 w 98382"/>
              <a:gd name="connsiteY6" fmla="*/ 104847 h 121664"/>
              <a:gd name="connsiteX7" fmla="*/ 53055 w 98382"/>
              <a:gd name="connsiteY7" fmla="*/ 57960 h 121664"/>
              <a:gd name="connsiteX8" fmla="*/ 69033 w 98382"/>
              <a:gd name="connsiteY8" fmla="*/ 19705 h 121664"/>
              <a:gd name="connsiteX9" fmla="*/ 48078 w 98382"/>
              <a:gd name="connsiteY9" fmla="*/ 846 h 121664"/>
              <a:gd name="connsiteX10" fmla="*/ 45804 w 98382"/>
              <a:gd name="connsiteY10" fmla="*/ 0 h 121664"/>
              <a:gd name="connsiteX0" fmla="*/ 45804 w 102562"/>
              <a:gd name="connsiteY0" fmla="*/ 0 h 121622"/>
              <a:gd name="connsiteX1" fmla="*/ 54102 w 102562"/>
              <a:gd name="connsiteY1" fmla="*/ 27301 h 121622"/>
              <a:gd name="connsiteX2" fmla="*/ 30790 w 102562"/>
              <a:gd name="connsiteY2" fmla="*/ 57436 h 121622"/>
              <a:gd name="connsiteX3" fmla="*/ 17431 w 102562"/>
              <a:gd name="connsiteY3" fmla="*/ 104847 h 121622"/>
              <a:gd name="connsiteX4" fmla="*/ 0 w 102562"/>
              <a:gd name="connsiteY4" fmla="*/ 121551 h 121622"/>
              <a:gd name="connsiteX5" fmla="*/ 58555 w 102562"/>
              <a:gd name="connsiteY5" fmla="*/ 121622 h 121622"/>
              <a:gd name="connsiteX6" fmla="*/ 96032 w 102562"/>
              <a:gd name="connsiteY6" fmla="*/ 117047 h 121622"/>
              <a:gd name="connsiteX7" fmla="*/ 98382 w 102562"/>
              <a:gd name="connsiteY7" fmla="*/ 104847 h 121622"/>
              <a:gd name="connsiteX8" fmla="*/ 53055 w 102562"/>
              <a:gd name="connsiteY8" fmla="*/ 57960 h 121622"/>
              <a:gd name="connsiteX9" fmla="*/ 69033 w 102562"/>
              <a:gd name="connsiteY9" fmla="*/ 19705 h 121622"/>
              <a:gd name="connsiteX10" fmla="*/ 48078 w 102562"/>
              <a:gd name="connsiteY10" fmla="*/ 846 h 121622"/>
              <a:gd name="connsiteX11" fmla="*/ 45804 w 102562"/>
              <a:gd name="connsiteY11" fmla="*/ 0 h 121622"/>
              <a:gd name="connsiteX0" fmla="*/ 45804 w 105738"/>
              <a:gd name="connsiteY0" fmla="*/ 0 h 122917"/>
              <a:gd name="connsiteX1" fmla="*/ 54102 w 105738"/>
              <a:gd name="connsiteY1" fmla="*/ 27301 h 122917"/>
              <a:gd name="connsiteX2" fmla="*/ 30790 w 105738"/>
              <a:gd name="connsiteY2" fmla="*/ 57436 h 122917"/>
              <a:gd name="connsiteX3" fmla="*/ 17431 w 105738"/>
              <a:gd name="connsiteY3" fmla="*/ 104847 h 122917"/>
              <a:gd name="connsiteX4" fmla="*/ 0 w 105738"/>
              <a:gd name="connsiteY4" fmla="*/ 121551 h 122917"/>
              <a:gd name="connsiteX5" fmla="*/ 58555 w 105738"/>
              <a:gd name="connsiteY5" fmla="*/ 121622 h 122917"/>
              <a:gd name="connsiteX6" fmla="*/ 101699 w 105738"/>
              <a:gd name="connsiteY6" fmla="*/ 121875 h 122917"/>
              <a:gd name="connsiteX7" fmla="*/ 98382 w 105738"/>
              <a:gd name="connsiteY7" fmla="*/ 104847 h 122917"/>
              <a:gd name="connsiteX8" fmla="*/ 53055 w 105738"/>
              <a:gd name="connsiteY8" fmla="*/ 57960 h 122917"/>
              <a:gd name="connsiteX9" fmla="*/ 69033 w 105738"/>
              <a:gd name="connsiteY9" fmla="*/ 19705 h 122917"/>
              <a:gd name="connsiteX10" fmla="*/ 48078 w 105738"/>
              <a:gd name="connsiteY10" fmla="*/ 846 h 122917"/>
              <a:gd name="connsiteX11" fmla="*/ 45804 w 105738"/>
              <a:gd name="connsiteY11" fmla="*/ 0 h 122917"/>
              <a:gd name="connsiteX0" fmla="*/ 45804 w 115211"/>
              <a:gd name="connsiteY0" fmla="*/ 0 h 122747"/>
              <a:gd name="connsiteX1" fmla="*/ 54102 w 115211"/>
              <a:gd name="connsiteY1" fmla="*/ 27301 h 122747"/>
              <a:gd name="connsiteX2" fmla="*/ 30790 w 115211"/>
              <a:gd name="connsiteY2" fmla="*/ 57436 h 122747"/>
              <a:gd name="connsiteX3" fmla="*/ 17431 w 115211"/>
              <a:gd name="connsiteY3" fmla="*/ 104847 h 122747"/>
              <a:gd name="connsiteX4" fmla="*/ 0 w 115211"/>
              <a:gd name="connsiteY4" fmla="*/ 121551 h 122747"/>
              <a:gd name="connsiteX5" fmla="*/ 58555 w 115211"/>
              <a:gd name="connsiteY5" fmla="*/ 121622 h 122747"/>
              <a:gd name="connsiteX6" fmla="*/ 113243 w 115211"/>
              <a:gd name="connsiteY6" fmla="*/ 121665 h 122747"/>
              <a:gd name="connsiteX7" fmla="*/ 98382 w 115211"/>
              <a:gd name="connsiteY7" fmla="*/ 104847 h 122747"/>
              <a:gd name="connsiteX8" fmla="*/ 53055 w 115211"/>
              <a:gd name="connsiteY8" fmla="*/ 57960 h 122747"/>
              <a:gd name="connsiteX9" fmla="*/ 69033 w 115211"/>
              <a:gd name="connsiteY9" fmla="*/ 19705 h 122747"/>
              <a:gd name="connsiteX10" fmla="*/ 48078 w 115211"/>
              <a:gd name="connsiteY10" fmla="*/ 846 h 122747"/>
              <a:gd name="connsiteX11" fmla="*/ 45804 w 115211"/>
              <a:gd name="connsiteY11" fmla="*/ 0 h 122747"/>
              <a:gd name="connsiteX0" fmla="*/ 45804 w 113243"/>
              <a:gd name="connsiteY0" fmla="*/ 0 h 122747"/>
              <a:gd name="connsiteX1" fmla="*/ 54102 w 113243"/>
              <a:gd name="connsiteY1" fmla="*/ 27301 h 122747"/>
              <a:gd name="connsiteX2" fmla="*/ 30790 w 113243"/>
              <a:gd name="connsiteY2" fmla="*/ 57436 h 122747"/>
              <a:gd name="connsiteX3" fmla="*/ 17431 w 113243"/>
              <a:gd name="connsiteY3" fmla="*/ 104847 h 122747"/>
              <a:gd name="connsiteX4" fmla="*/ 0 w 113243"/>
              <a:gd name="connsiteY4" fmla="*/ 121551 h 122747"/>
              <a:gd name="connsiteX5" fmla="*/ 58555 w 113243"/>
              <a:gd name="connsiteY5" fmla="*/ 121622 h 122747"/>
              <a:gd name="connsiteX6" fmla="*/ 113243 w 113243"/>
              <a:gd name="connsiteY6" fmla="*/ 121665 h 122747"/>
              <a:gd name="connsiteX7" fmla="*/ 98382 w 113243"/>
              <a:gd name="connsiteY7" fmla="*/ 104847 h 122747"/>
              <a:gd name="connsiteX8" fmla="*/ 53055 w 113243"/>
              <a:gd name="connsiteY8" fmla="*/ 57960 h 122747"/>
              <a:gd name="connsiteX9" fmla="*/ 69033 w 113243"/>
              <a:gd name="connsiteY9" fmla="*/ 19705 h 122747"/>
              <a:gd name="connsiteX10" fmla="*/ 48078 w 113243"/>
              <a:gd name="connsiteY10" fmla="*/ 846 h 122747"/>
              <a:gd name="connsiteX11" fmla="*/ 45804 w 113243"/>
              <a:gd name="connsiteY11" fmla="*/ 0 h 122747"/>
              <a:gd name="connsiteX0" fmla="*/ 45804 w 113243"/>
              <a:gd name="connsiteY0" fmla="*/ 0 h 121938"/>
              <a:gd name="connsiteX1" fmla="*/ 54102 w 113243"/>
              <a:gd name="connsiteY1" fmla="*/ 27301 h 121938"/>
              <a:gd name="connsiteX2" fmla="*/ 30790 w 113243"/>
              <a:gd name="connsiteY2" fmla="*/ 57436 h 121938"/>
              <a:gd name="connsiteX3" fmla="*/ 17431 w 113243"/>
              <a:gd name="connsiteY3" fmla="*/ 104847 h 121938"/>
              <a:gd name="connsiteX4" fmla="*/ 0 w 113243"/>
              <a:gd name="connsiteY4" fmla="*/ 121551 h 121938"/>
              <a:gd name="connsiteX5" fmla="*/ 58555 w 113243"/>
              <a:gd name="connsiteY5" fmla="*/ 121622 h 121938"/>
              <a:gd name="connsiteX6" fmla="*/ 113243 w 113243"/>
              <a:gd name="connsiteY6" fmla="*/ 121665 h 121938"/>
              <a:gd name="connsiteX7" fmla="*/ 98382 w 113243"/>
              <a:gd name="connsiteY7" fmla="*/ 104847 h 121938"/>
              <a:gd name="connsiteX8" fmla="*/ 53055 w 113243"/>
              <a:gd name="connsiteY8" fmla="*/ 57960 h 121938"/>
              <a:gd name="connsiteX9" fmla="*/ 69033 w 113243"/>
              <a:gd name="connsiteY9" fmla="*/ 19705 h 121938"/>
              <a:gd name="connsiteX10" fmla="*/ 48078 w 113243"/>
              <a:gd name="connsiteY10" fmla="*/ 846 h 121938"/>
              <a:gd name="connsiteX11" fmla="*/ 45804 w 113243"/>
              <a:gd name="connsiteY11" fmla="*/ 0 h 121938"/>
              <a:gd name="connsiteX0" fmla="*/ 45804 w 113243"/>
              <a:gd name="connsiteY0" fmla="*/ 0 h 121668"/>
              <a:gd name="connsiteX1" fmla="*/ 54102 w 113243"/>
              <a:gd name="connsiteY1" fmla="*/ 27301 h 121668"/>
              <a:gd name="connsiteX2" fmla="*/ 30790 w 113243"/>
              <a:gd name="connsiteY2" fmla="*/ 57436 h 121668"/>
              <a:gd name="connsiteX3" fmla="*/ 17431 w 113243"/>
              <a:gd name="connsiteY3" fmla="*/ 104847 h 121668"/>
              <a:gd name="connsiteX4" fmla="*/ 0 w 113243"/>
              <a:gd name="connsiteY4" fmla="*/ 121551 h 121668"/>
              <a:gd name="connsiteX5" fmla="*/ 58555 w 113243"/>
              <a:gd name="connsiteY5" fmla="*/ 121622 h 121668"/>
              <a:gd name="connsiteX6" fmla="*/ 113243 w 113243"/>
              <a:gd name="connsiteY6" fmla="*/ 121665 h 121668"/>
              <a:gd name="connsiteX7" fmla="*/ 98382 w 113243"/>
              <a:gd name="connsiteY7" fmla="*/ 104847 h 121668"/>
              <a:gd name="connsiteX8" fmla="*/ 53055 w 113243"/>
              <a:gd name="connsiteY8" fmla="*/ 57960 h 121668"/>
              <a:gd name="connsiteX9" fmla="*/ 69033 w 113243"/>
              <a:gd name="connsiteY9" fmla="*/ 19705 h 121668"/>
              <a:gd name="connsiteX10" fmla="*/ 48078 w 113243"/>
              <a:gd name="connsiteY10" fmla="*/ 846 h 121668"/>
              <a:gd name="connsiteX11" fmla="*/ 45804 w 113243"/>
              <a:gd name="connsiteY11" fmla="*/ 0 h 121668"/>
              <a:gd name="connsiteX0" fmla="*/ 45804 w 113243"/>
              <a:gd name="connsiteY0" fmla="*/ 0 h 121665"/>
              <a:gd name="connsiteX1" fmla="*/ 54102 w 113243"/>
              <a:gd name="connsiteY1" fmla="*/ 27301 h 121665"/>
              <a:gd name="connsiteX2" fmla="*/ 30790 w 113243"/>
              <a:gd name="connsiteY2" fmla="*/ 57436 h 121665"/>
              <a:gd name="connsiteX3" fmla="*/ 17431 w 113243"/>
              <a:gd name="connsiteY3" fmla="*/ 104847 h 121665"/>
              <a:gd name="connsiteX4" fmla="*/ 0 w 113243"/>
              <a:gd name="connsiteY4" fmla="*/ 121551 h 121665"/>
              <a:gd name="connsiteX5" fmla="*/ 58555 w 113243"/>
              <a:gd name="connsiteY5" fmla="*/ 121622 h 121665"/>
              <a:gd name="connsiteX6" fmla="*/ 113243 w 113243"/>
              <a:gd name="connsiteY6" fmla="*/ 121665 h 121665"/>
              <a:gd name="connsiteX7" fmla="*/ 98382 w 113243"/>
              <a:gd name="connsiteY7" fmla="*/ 104847 h 121665"/>
              <a:gd name="connsiteX8" fmla="*/ 53055 w 113243"/>
              <a:gd name="connsiteY8" fmla="*/ 57960 h 121665"/>
              <a:gd name="connsiteX9" fmla="*/ 69033 w 113243"/>
              <a:gd name="connsiteY9" fmla="*/ 19705 h 121665"/>
              <a:gd name="connsiteX10" fmla="*/ 48078 w 113243"/>
              <a:gd name="connsiteY10" fmla="*/ 846 h 121665"/>
              <a:gd name="connsiteX11" fmla="*/ 45804 w 113243"/>
              <a:gd name="connsiteY11" fmla="*/ 0 h 121665"/>
              <a:gd name="connsiteX0" fmla="*/ 45804 w 113243"/>
              <a:gd name="connsiteY0" fmla="*/ 0 h 121665"/>
              <a:gd name="connsiteX1" fmla="*/ 54102 w 113243"/>
              <a:gd name="connsiteY1" fmla="*/ 27301 h 121665"/>
              <a:gd name="connsiteX2" fmla="*/ 30790 w 113243"/>
              <a:gd name="connsiteY2" fmla="*/ 57436 h 121665"/>
              <a:gd name="connsiteX3" fmla="*/ 17431 w 113243"/>
              <a:gd name="connsiteY3" fmla="*/ 104847 h 121665"/>
              <a:gd name="connsiteX4" fmla="*/ 0 w 113243"/>
              <a:gd name="connsiteY4" fmla="*/ 121551 h 121665"/>
              <a:gd name="connsiteX5" fmla="*/ 58555 w 113243"/>
              <a:gd name="connsiteY5" fmla="*/ 121622 h 121665"/>
              <a:gd name="connsiteX6" fmla="*/ 113243 w 113243"/>
              <a:gd name="connsiteY6" fmla="*/ 121665 h 121665"/>
              <a:gd name="connsiteX7" fmla="*/ 98382 w 113243"/>
              <a:gd name="connsiteY7" fmla="*/ 104847 h 121665"/>
              <a:gd name="connsiteX8" fmla="*/ 53055 w 113243"/>
              <a:gd name="connsiteY8" fmla="*/ 57960 h 121665"/>
              <a:gd name="connsiteX9" fmla="*/ 69033 w 113243"/>
              <a:gd name="connsiteY9" fmla="*/ 19705 h 121665"/>
              <a:gd name="connsiteX10" fmla="*/ 47343 w 113243"/>
              <a:gd name="connsiteY10" fmla="*/ 216 h 121665"/>
              <a:gd name="connsiteX11" fmla="*/ 45804 w 113243"/>
              <a:gd name="connsiteY11" fmla="*/ 0 h 121665"/>
              <a:gd name="connsiteX0" fmla="*/ 46329 w 113243"/>
              <a:gd name="connsiteY0" fmla="*/ 0 h 121665"/>
              <a:gd name="connsiteX1" fmla="*/ 54102 w 113243"/>
              <a:gd name="connsiteY1" fmla="*/ 27301 h 121665"/>
              <a:gd name="connsiteX2" fmla="*/ 30790 w 113243"/>
              <a:gd name="connsiteY2" fmla="*/ 57436 h 121665"/>
              <a:gd name="connsiteX3" fmla="*/ 17431 w 113243"/>
              <a:gd name="connsiteY3" fmla="*/ 104847 h 121665"/>
              <a:gd name="connsiteX4" fmla="*/ 0 w 113243"/>
              <a:gd name="connsiteY4" fmla="*/ 121551 h 121665"/>
              <a:gd name="connsiteX5" fmla="*/ 58555 w 113243"/>
              <a:gd name="connsiteY5" fmla="*/ 121622 h 121665"/>
              <a:gd name="connsiteX6" fmla="*/ 113243 w 113243"/>
              <a:gd name="connsiteY6" fmla="*/ 121665 h 121665"/>
              <a:gd name="connsiteX7" fmla="*/ 98382 w 113243"/>
              <a:gd name="connsiteY7" fmla="*/ 104847 h 121665"/>
              <a:gd name="connsiteX8" fmla="*/ 53055 w 113243"/>
              <a:gd name="connsiteY8" fmla="*/ 57960 h 121665"/>
              <a:gd name="connsiteX9" fmla="*/ 69033 w 113243"/>
              <a:gd name="connsiteY9" fmla="*/ 19705 h 121665"/>
              <a:gd name="connsiteX10" fmla="*/ 47343 w 113243"/>
              <a:gd name="connsiteY10" fmla="*/ 216 h 121665"/>
              <a:gd name="connsiteX11" fmla="*/ 46329 w 113243"/>
              <a:gd name="connsiteY11" fmla="*/ 0 h 12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43" h="121665" extrusionOk="0">
                <a:moveTo>
                  <a:pt x="46329" y="0"/>
                </a:moveTo>
                <a:cubicBezTo>
                  <a:pt x="10705" y="16252"/>
                  <a:pt x="56692" y="17728"/>
                  <a:pt x="54102" y="27301"/>
                </a:cubicBezTo>
                <a:cubicBezTo>
                  <a:pt x="51512" y="36874"/>
                  <a:pt x="31314" y="43541"/>
                  <a:pt x="30790" y="57436"/>
                </a:cubicBezTo>
                <a:cubicBezTo>
                  <a:pt x="30349" y="68949"/>
                  <a:pt x="42839" y="80748"/>
                  <a:pt x="17431" y="104847"/>
                </a:cubicBezTo>
                <a:lnTo>
                  <a:pt x="0" y="121551"/>
                </a:lnTo>
                <a:lnTo>
                  <a:pt x="58555" y="121622"/>
                </a:lnTo>
                <a:lnTo>
                  <a:pt x="113243" y="121665"/>
                </a:lnTo>
                <a:cubicBezTo>
                  <a:pt x="106657" y="113412"/>
                  <a:pt x="108413" y="115465"/>
                  <a:pt x="98382" y="104847"/>
                </a:cubicBezTo>
                <a:cubicBezTo>
                  <a:pt x="88351" y="94230"/>
                  <a:pt x="53293" y="70759"/>
                  <a:pt x="53055" y="57960"/>
                </a:cubicBezTo>
                <a:cubicBezTo>
                  <a:pt x="52793" y="43887"/>
                  <a:pt x="76546" y="32433"/>
                  <a:pt x="69033" y="19705"/>
                </a:cubicBezTo>
                <a:cubicBezTo>
                  <a:pt x="63413" y="10180"/>
                  <a:pt x="22721" y="15110"/>
                  <a:pt x="47343" y="216"/>
                </a:cubicBezTo>
                <a:cubicBezTo>
                  <a:pt x="46271" y="204"/>
                  <a:pt x="46626" y="0"/>
                  <a:pt x="46329" y="0"/>
                </a:cubicBezTo>
                <a:close/>
              </a:path>
            </a:pathLst>
          </a:custGeom>
          <a:gradFill>
            <a:gsLst>
              <a:gs pos="0">
                <a:schemeClr val="bg1">
                  <a:lumMod val="75000"/>
                </a:schemeClr>
              </a:gs>
              <a:gs pos="100000">
                <a:schemeClr val="bg1">
                  <a:lumMod val="95000"/>
                </a:schemeClr>
              </a:gs>
            </a:gsLst>
            <a:lin ang="5400012" scaled="0"/>
          </a:gradFill>
          <a:ln>
            <a:noFill/>
          </a:ln>
        </p:spPr>
        <p:txBody>
          <a:bodyPr spcFirstLastPara="1" wrap="square" lIns="68569" tIns="68569" rIns="68569" bIns="68569" anchor="ctr"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D4D4D"/>
              </a:solidFill>
              <a:effectLst/>
              <a:uLnTx/>
              <a:uFillTx/>
              <a:latin typeface="Segoe UI"/>
              <a:ea typeface="メイリオ"/>
              <a:cs typeface="+mn-cs"/>
            </a:endParaRPr>
          </a:p>
        </p:txBody>
      </p:sp>
      <p:sp>
        <p:nvSpPr>
          <p:cNvPr id="23" name="楕円 12">
            <a:extLst>
              <a:ext uri="{FF2B5EF4-FFF2-40B4-BE49-F238E27FC236}">
                <a16:creationId xmlns:a16="http://schemas.microsoft.com/office/drawing/2014/main" id="{27E5CB7B-1358-04E4-E905-5B8D83B22745}"/>
              </a:ext>
            </a:extLst>
          </p:cNvPr>
          <p:cNvSpPr/>
          <p:nvPr/>
        </p:nvSpPr>
        <p:spPr>
          <a:xfrm>
            <a:off x="5945138" y="4901005"/>
            <a:ext cx="301722" cy="311398"/>
          </a:xfrm>
          <a:prstGeom prst="ellipse">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42900" rtl="0" eaLnBrk="1" fontAlgn="auto" latinLnBrk="0" hangingPunct="1">
              <a:lnSpc>
                <a:spcPct val="130000"/>
              </a:lnSpc>
              <a:spcBef>
                <a:spcPts val="0"/>
              </a:spcBef>
              <a:spcAft>
                <a:spcPts val="450"/>
              </a:spcAft>
              <a:buClrTx/>
              <a:buSzTx/>
              <a:buFontTx/>
              <a:buNone/>
              <a:tabLst/>
              <a:defRPr/>
            </a:pPr>
            <a:endParaRPr kumimoji="0" lang="ja-JP" altLang="en-US" sz="1350" b="0" i="0" u="none" strike="noStrike" kern="1200" cap="none" spc="0" normalizeH="0" baseline="0" noProof="0">
              <a:ln>
                <a:noFill/>
              </a:ln>
              <a:solidFill>
                <a:srgbClr val="425563"/>
              </a:solidFill>
              <a:effectLst/>
              <a:uLnTx/>
              <a:uFillTx/>
              <a:latin typeface="游ゴシック" panose="020B0400000000000000" pitchFamily="50" charset="-128"/>
              <a:ea typeface="游ゴシック" panose="020B0400000000000000" pitchFamily="50" charset="-128"/>
              <a:cs typeface="+mn-cs"/>
            </a:endParaRPr>
          </a:p>
        </p:txBody>
      </p:sp>
      <p:cxnSp>
        <p:nvCxnSpPr>
          <p:cNvPr id="24" name="直線コネクタ 13">
            <a:extLst>
              <a:ext uri="{FF2B5EF4-FFF2-40B4-BE49-F238E27FC236}">
                <a16:creationId xmlns:a16="http://schemas.microsoft.com/office/drawing/2014/main" id="{A9164475-C9D0-361F-27E0-010B85DF645D}"/>
              </a:ext>
            </a:extLst>
          </p:cNvPr>
          <p:cNvCxnSpPr>
            <a:cxnSpLocks/>
            <a:stCxn id="23" idx="2"/>
            <a:endCxn id="25" idx="6"/>
          </p:cNvCxnSpPr>
          <p:nvPr/>
        </p:nvCxnSpPr>
        <p:spPr>
          <a:xfrm flipH="1">
            <a:off x="4958551" y="5056704"/>
            <a:ext cx="9865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楕円 14">
            <a:extLst>
              <a:ext uri="{FF2B5EF4-FFF2-40B4-BE49-F238E27FC236}">
                <a16:creationId xmlns:a16="http://schemas.microsoft.com/office/drawing/2014/main" id="{62E209EE-59C7-4314-8DFF-AEBB12E0CE6A}"/>
              </a:ext>
            </a:extLst>
          </p:cNvPr>
          <p:cNvSpPr/>
          <p:nvPr/>
        </p:nvSpPr>
        <p:spPr>
          <a:xfrm>
            <a:off x="4053386" y="4589607"/>
            <a:ext cx="905165" cy="934194"/>
          </a:xfrm>
          <a:prstGeom prst="ellipse">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342900" rtl="0" eaLnBrk="1" fontAlgn="auto" latinLnBrk="0" hangingPunct="1">
              <a:lnSpc>
                <a:spcPct val="120000"/>
              </a:lnSpc>
              <a:spcBef>
                <a:spcPts val="0"/>
              </a:spcBef>
              <a:spcAft>
                <a:spcPts val="225"/>
              </a:spcAft>
              <a:buClrTx/>
              <a:buSzTx/>
              <a:buFontTx/>
              <a:buNone/>
              <a:tabLst/>
              <a:defRPr/>
            </a:pPr>
            <a:r>
              <a:rPr kumimoji="0" lang="en-US" altLang="ja-JP" sz="1200" b="0" i="0" u="none" strike="noStrike" kern="1200" cap="none" spc="0" normalizeH="0" baseline="0" noProof="0" dirty="0">
                <a:ln>
                  <a:noFill/>
                </a:ln>
                <a:solidFill>
                  <a:srgbClr val="FFFFFF"/>
                </a:solidFill>
                <a:effectLst/>
                <a:uLnTx/>
                <a:uFillTx/>
                <a:latin typeface="+mn-ea"/>
                <a:cs typeface="+mn-cs"/>
              </a:rPr>
              <a:t>STEP</a:t>
            </a:r>
            <a:br>
              <a:rPr kumimoji="0" lang="en-US" altLang="ja-JP" sz="1200" b="0" i="0" u="none" strike="noStrike" kern="1200" cap="none" spc="0" normalizeH="0" baseline="0" noProof="0" dirty="0">
                <a:ln>
                  <a:noFill/>
                </a:ln>
                <a:solidFill>
                  <a:srgbClr val="FFFFFF"/>
                </a:solidFill>
                <a:effectLst/>
                <a:uLnTx/>
                <a:uFillTx/>
                <a:latin typeface="+mn-ea"/>
                <a:cs typeface="+mn-cs"/>
              </a:rPr>
            </a:br>
            <a:r>
              <a:rPr kumimoji="0" lang="en-US" altLang="ja-JP" sz="2100" b="0" i="0" u="none" strike="noStrike" kern="1200" cap="none" spc="0" normalizeH="0" baseline="0" noProof="0" dirty="0">
                <a:ln>
                  <a:noFill/>
                </a:ln>
                <a:solidFill>
                  <a:srgbClr val="FFFFFF"/>
                </a:solidFill>
                <a:effectLst/>
                <a:uLnTx/>
                <a:uFillTx/>
                <a:latin typeface="+mn-ea"/>
                <a:cs typeface="+mn-cs"/>
              </a:rPr>
              <a:t>01</a:t>
            </a:r>
            <a:endParaRPr kumimoji="0" lang="ja-JP" altLang="en-US" sz="1200" b="0" i="0" u="none" strike="noStrike" kern="1200" cap="none" spc="0" normalizeH="0" baseline="0" noProof="0" dirty="0">
              <a:ln>
                <a:noFill/>
              </a:ln>
              <a:solidFill>
                <a:srgbClr val="FFFFFF"/>
              </a:solidFill>
              <a:effectLst/>
              <a:uLnTx/>
              <a:uFillTx/>
              <a:latin typeface="+mn-ea"/>
              <a:cs typeface="+mn-cs"/>
            </a:endParaRPr>
          </a:p>
        </p:txBody>
      </p:sp>
      <p:sp>
        <p:nvSpPr>
          <p:cNvPr id="26" name="楕円 15">
            <a:extLst>
              <a:ext uri="{FF2B5EF4-FFF2-40B4-BE49-F238E27FC236}">
                <a16:creationId xmlns:a16="http://schemas.microsoft.com/office/drawing/2014/main" id="{BB57DB8D-D23B-7615-91F4-02C6C82083B1}"/>
              </a:ext>
            </a:extLst>
          </p:cNvPr>
          <p:cNvSpPr/>
          <p:nvPr/>
        </p:nvSpPr>
        <p:spPr>
          <a:xfrm flipH="1">
            <a:off x="5945138" y="3481845"/>
            <a:ext cx="301722" cy="311398"/>
          </a:xfrm>
          <a:prstGeom prst="ellipse">
            <a:avLst/>
          </a:prstGeom>
          <a:solidFill>
            <a:srgbClr val="FE4A4E"/>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42900" rtl="0" eaLnBrk="1" fontAlgn="auto" latinLnBrk="0" hangingPunct="1">
              <a:lnSpc>
                <a:spcPct val="130000"/>
              </a:lnSpc>
              <a:spcBef>
                <a:spcPts val="0"/>
              </a:spcBef>
              <a:spcAft>
                <a:spcPts val="450"/>
              </a:spcAft>
              <a:buClrTx/>
              <a:buSzTx/>
              <a:buFontTx/>
              <a:buNone/>
              <a:tabLst/>
              <a:defRPr/>
            </a:pPr>
            <a:endParaRPr kumimoji="0" lang="ja-JP" altLang="en-US" sz="1350" b="0" i="0" u="none" strike="noStrike" kern="1200" cap="none" spc="0" normalizeH="0" baseline="0" noProof="0">
              <a:ln>
                <a:noFill/>
              </a:ln>
              <a:solidFill>
                <a:srgbClr val="425563"/>
              </a:solidFill>
              <a:effectLst/>
              <a:uLnTx/>
              <a:uFillTx/>
              <a:latin typeface="游ゴシック" panose="020B0400000000000000" pitchFamily="50" charset="-128"/>
              <a:ea typeface="游ゴシック" panose="020B0400000000000000" pitchFamily="50" charset="-128"/>
              <a:cs typeface="+mn-cs"/>
            </a:endParaRPr>
          </a:p>
        </p:txBody>
      </p:sp>
      <p:cxnSp>
        <p:nvCxnSpPr>
          <p:cNvPr id="27" name="直線コネクタ 16">
            <a:extLst>
              <a:ext uri="{FF2B5EF4-FFF2-40B4-BE49-F238E27FC236}">
                <a16:creationId xmlns:a16="http://schemas.microsoft.com/office/drawing/2014/main" id="{8F88D448-EFE5-507B-0B7F-AF30E6BAE6B1}"/>
              </a:ext>
            </a:extLst>
          </p:cNvPr>
          <p:cNvCxnSpPr>
            <a:cxnSpLocks/>
            <a:stCxn id="26" idx="2"/>
            <a:endCxn id="28" idx="6"/>
          </p:cNvCxnSpPr>
          <p:nvPr/>
        </p:nvCxnSpPr>
        <p:spPr>
          <a:xfrm>
            <a:off x="6246860" y="3637544"/>
            <a:ext cx="1051256" cy="6433"/>
          </a:xfrm>
          <a:prstGeom prst="line">
            <a:avLst/>
          </a:prstGeom>
          <a:solidFill>
            <a:schemeClr val="tx1"/>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楕円 17">
            <a:extLst>
              <a:ext uri="{FF2B5EF4-FFF2-40B4-BE49-F238E27FC236}">
                <a16:creationId xmlns:a16="http://schemas.microsoft.com/office/drawing/2014/main" id="{49969B19-3FEB-1116-D515-25A4B8F4B193}"/>
              </a:ext>
            </a:extLst>
          </p:cNvPr>
          <p:cNvSpPr/>
          <p:nvPr/>
        </p:nvSpPr>
        <p:spPr>
          <a:xfrm flipH="1">
            <a:off x="7298116" y="3176880"/>
            <a:ext cx="905165" cy="934194"/>
          </a:xfrm>
          <a:prstGeom prst="ellipse">
            <a:avLst/>
          </a:prstGeom>
          <a:solidFill>
            <a:srgbClr val="FE4A4E"/>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342900" rtl="0" eaLnBrk="1" fontAlgn="auto" latinLnBrk="0" hangingPunct="1">
              <a:lnSpc>
                <a:spcPct val="120000"/>
              </a:lnSpc>
              <a:spcBef>
                <a:spcPts val="0"/>
              </a:spcBef>
              <a:spcAft>
                <a:spcPts val="225"/>
              </a:spcAft>
              <a:buClrTx/>
              <a:buSzTx/>
              <a:buFontTx/>
              <a:buNone/>
              <a:tabLst/>
              <a:defRPr/>
            </a:pPr>
            <a:r>
              <a:rPr kumimoji="0" lang="en-US" altLang="ja-JP" sz="1200" b="0" i="0" u="none" strike="noStrike" kern="1200" cap="none" spc="0" normalizeH="0" baseline="0" noProof="0" dirty="0">
                <a:ln>
                  <a:noFill/>
                </a:ln>
                <a:solidFill>
                  <a:prstClr val="white"/>
                </a:solidFill>
                <a:effectLst/>
                <a:uLnTx/>
                <a:uFillTx/>
                <a:latin typeface="+mn-ea"/>
                <a:cs typeface="+mn-cs"/>
              </a:rPr>
              <a:t>STEP</a:t>
            </a:r>
            <a:br>
              <a:rPr kumimoji="0" lang="en-US" altLang="ja-JP" sz="1200" b="0" i="0" u="none" strike="noStrike" kern="1200" cap="none" spc="0" normalizeH="0" baseline="0" noProof="0" dirty="0">
                <a:ln>
                  <a:noFill/>
                </a:ln>
                <a:solidFill>
                  <a:prstClr val="white"/>
                </a:solidFill>
                <a:effectLst/>
                <a:uLnTx/>
                <a:uFillTx/>
                <a:latin typeface="+mn-ea"/>
                <a:cs typeface="+mn-cs"/>
              </a:rPr>
            </a:br>
            <a:r>
              <a:rPr kumimoji="0" lang="en-US" altLang="ja-JP" sz="2100" b="0" i="0" u="none" strike="noStrike" kern="1200" cap="none" spc="0" normalizeH="0" baseline="0" noProof="0" dirty="0">
                <a:ln>
                  <a:noFill/>
                </a:ln>
                <a:solidFill>
                  <a:prstClr val="white"/>
                </a:solidFill>
                <a:effectLst/>
                <a:uLnTx/>
                <a:uFillTx/>
                <a:latin typeface="+mn-ea"/>
                <a:cs typeface="+mn-cs"/>
              </a:rPr>
              <a:t>02</a:t>
            </a:r>
            <a:endParaRPr kumimoji="0" lang="ja-JP" altLang="en-US" sz="2100" b="0" i="0" u="none" strike="noStrike" kern="1200" cap="none" spc="0" normalizeH="0" baseline="0" noProof="0" dirty="0">
              <a:ln>
                <a:noFill/>
              </a:ln>
              <a:solidFill>
                <a:prstClr val="white"/>
              </a:solidFill>
              <a:effectLst/>
              <a:uLnTx/>
              <a:uFillTx/>
              <a:latin typeface="+mn-ea"/>
              <a:cs typeface="+mn-cs"/>
            </a:endParaRPr>
          </a:p>
        </p:txBody>
      </p:sp>
      <p:sp>
        <p:nvSpPr>
          <p:cNvPr id="29" name="楕円 18">
            <a:extLst>
              <a:ext uri="{FF2B5EF4-FFF2-40B4-BE49-F238E27FC236}">
                <a16:creationId xmlns:a16="http://schemas.microsoft.com/office/drawing/2014/main" id="{13E4B19E-61D1-552E-BAD6-2A9AEC9A0C03}"/>
              </a:ext>
            </a:extLst>
          </p:cNvPr>
          <p:cNvSpPr/>
          <p:nvPr/>
        </p:nvSpPr>
        <p:spPr>
          <a:xfrm flipH="1">
            <a:off x="5945138" y="1563078"/>
            <a:ext cx="301722" cy="311398"/>
          </a:xfrm>
          <a:prstGeom prst="ellipse">
            <a:avLst/>
          </a:prstGeom>
          <a:solidFill>
            <a:srgbClr val="4242FF"/>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42900" rtl="0" eaLnBrk="1" fontAlgn="auto" latinLnBrk="0" hangingPunct="1">
              <a:lnSpc>
                <a:spcPct val="130000"/>
              </a:lnSpc>
              <a:spcBef>
                <a:spcPts val="0"/>
              </a:spcBef>
              <a:spcAft>
                <a:spcPts val="450"/>
              </a:spcAft>
              <a:buClrTx/>
              <a:buSzTx/>
              <a:buFontTx/>
              <a:buNone/>
              <a:tabLst/>
              <a:defRPr/>
            </a:pPr>
            <a:endParaRPr kumimoji="0" lang="ja-JP" altLang="en-US" sz="1350" b="0" i="0" u="none" strike="noStrike" kern="1200" cap="none" spc="0" normalizeH="0" baseline="0" noProof="0">
              <a:ln>
                <a:noFill/>
              </a:ln>
              <a:solidFill>
                <a:srgbClr val="425563"/>
              </a:solidFill>
              <a:effectLst/>
              <a:uLnTx/>
              <a:uFillTx/>
              <a:latin typeface="游ゴシック" panose="020B0400000000000000" pitchFamily="50" charset="-128"/>
              <a:ea typeface="游ゴシック" panose="020B0400000000000000" pitchFamily="50" charset="-128"/>
              <a:cs typeface="+mn-cs"/>
            </a:endParaRPr>
          </a:p>
        </p:txBody>
      </p:sp>
      <p:cxnSp>
        <p:nvCxnSpPr>
          <p:cNvPr id="30" name="直線コネクタ 19">
            <a:extLst>
              <a:ext uri="{FF2B5EF4-FFF2-40B4-BE49-F238E27FC236}">
                <a16:creationId xmlns:a16="http://schemas.microsoft.com/office/drawing/2014/main" id="{C56B2B28-264E-643E-4296-F620ECA63121}"/>
              </a:ext>
            </a:extLst>
          </p:cNvPr>
          <p:cNvCxnSpPr>
            <a:cxnSpLocks/>
            <a:stCxn id="29" idx="6"/>
            <a:endCxn id="31" idx="6"/>
          </p:cNvCxnSpPr>
          <p:nvPr/>
        </p:nvCxnSpPr>
        <p:spPr>
          <a:xfrm flipH="1">
            <a:off x="4959635" y="1718777"/>
            <a:ext cx="985503" cy="7888"/>
          </a:xfrm>
          <a:prstGeom prst="line">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楕円 20">
            <a:extLst>
              <a:ext uri="{FF2B5EF4-FFF2-40B4-BE49-F238E27FC236}">
                <a16:creationId xmlns:a16="http://schemas.microsoft.com/office/drawing/2014/main" id="{7E2AF5C8-ECF4-7524-5944-502EC614E9A3}"/>
              </a:ext>
            </a:extLst>
          </p:cNvPr>
          <p:cNvSpPr/>
          <p:nvPr/>
        </p:nvSpPr>
        <p:spPr>
          <a:xfrm>
            <a:off x="4054470" y="1259568"/>
            <a:ext cx="905165" cy="934194"/>
          </a:xfrm>
          <a:prstGeom prst="ellipse">
            <a:avLst/>
          </a:prstGeom>
          <a:solidFill>
            <a:srgbClr val="4242FF"/>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342900" rtl="0" eaLnBrk="1" fontAlgn="auto" latinLnBrk="0" hangingPunct="1">
              <a:lnSpc>
                <a:spcPct val="120000"/>
              </a:lnSpc>
              <a:spcBef>
                <a:spcPts val="0"/>
              </a:spcBef>
              <a:spcAft>
                <a:spcPts val="225"/>
              </a:spcAft>
              <a:buClrTx/>
              <a:buSzTx/>
              <a:buFontTx/>
              <a:buNone/>
              <a:tabLst/>
              <a:defRPr/>
            </a:pPr>
            <a:r>
              <a:rPr kumimoji="0" lang="en-US" altLang="ja-JP" sz="1200" b="0" i="0" u="none" strike="noStrike" kern="1200" cap="none" spc="0" normalizeH="0" baseline="0" noProof="0" dirty="0">
                <a:ln>
                  <a:noFill/>
                </a:ln>
                <a:solidFill>
                  <a:srgbClr val="FFFFFF"/>
                </a:solidFill>
                <a:effectLst/>
                <a:uLnTx/>
                <a:uFillTx/>
                <a:latin typeface="+mn-ea"/>
                <a:cs typeface="+mn-cs"/>
              </a:rPr>
              <a:t>STEP</a:t>
            </a:r>
            <a:br>
              <a:rPr kumimoji="0" lang="en-US" altLang="ja-JP" sz="1200" b="0" i="0" u="none" strike="noStrike" kern="1200" cap="none" spc="0" normalizeH="0" baseline="0" noProof="0" dirty="0">
                <a:ln>
                  <a:noFill/>
                </a:ln>
                <a:solidFill>
                  <a:srgbClr val="FFFFFF"/>
                </a:solidFill>
                <a:effectLst/>
                <a:uLnTx/>
                <a:uFillTx/>
                <a:latin typeface="+mn-ea"/>
                <a:cs typeface="+mn-cs"/>
              </a:rPr>
            </a:br>
            <a:r>
              <a:rPr kumimoji="0" lang="en-US" altLang="ja-JP" sz="2100" b="0" i="0" u="none" strike="noStrike" kern="1200" cap="none" spc="0" normalizeH="0" baseline="0" noProof="0" dirty="0">
                <a:ln>
                  <a:noFill/>
                </a:ln>
                <a:solidFill>
                  <a:srgbClr val="FFFFFF"/>
                </a:solidFill>
                <a:effectLst/>
                <a:uLnTx/>
                <a:uFillTx/>
                <a:latin typeface="+mn-ea"/>
                <a:cs typeface="+mn-cs"/>
              </a:rPr>
              <a:t>03</a:t>
            </a:r>
            <a:endParaRPr kumimoji="0" lang="ja-JP" altLang="en-US" sz="1200" b="0" i="0" u="none" strike="noStrike" kern="1200" cap="none" spc="0" normalizeH="0" baseline="0" noProof="0" dirty="0">
              <a:ln>
                <a:noFill/>
              </a:ln>
              <a:solidFill>
                <a:srgbClr val="FFFFFF"/>
              </a:solidFill>
              <a:effectLst/>
              <a:uLnTx/>
              <a:uFillTx/>
              <a:latin typeface="+mn-ea"/>
              <a:cs typeface="+mn-cs"/>
            </a:endParaRPr>
          </a:p>
        </p:txBody>
      </p:sp>
      <p:sp>
        <p:nvSpPr>
          <p:cNvPr id="32" name="テキスト ボックス 21">
            <a:extLst>
              <a:ext uri="{FF2B5EF4-FFF2-40B4-BE49-F238E27FC236}">
                <a16:creationId xmlns:a16="http://schemas.microsoft.com/office/drawing/2014/main" id="{1AFA54A5-133C-004C-5AA0-47C933CBEE93}"/>
              </a:ext>
            </a:extLst>
          </p:cNvPr>
          <p:cNvSpPr txBox="1"/>
          <p:nvPr/>
        </p:nvSpPr>
        <p:spPr>
          <a:xfrm>
            <a:off x="5025813" y="5288148"/>
            <a:ext cx="3066683" cy="4604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ctr" defTabSz="342900" rtl="0" eaLnBrk="1" fontAlgn="auto" latinLnBrk="0" hangingPunct="1">
              <a:lnSpc>
                <a:spcPct val="130000"/>
              </a:lnSpc>
              <a:spcBef>
                <a:spcPts val="0"/>
              </a:spcBef>
              <a:spcAft>
                <a:spcPts val="450"/>
              </a:spcAft>
              <a:buClrTx/>
              <a:buSzTx/>
              <a:buFontTx/>
              <a:buNone/>
              <a:tabLst/>
              <a:defRPr/>
            </a:pPr>
            <a:r>
              <a:rPr kumimoji="0" lang="ja-JP" altLang="en-US" sz="1600" b="1" i="0" u="none" strike="noStrike" kern="1200" cap="none" spc="0" normalizeH="0" baseline="0" noProof="0" dirty="0">
                <a:ln>
                  <a:noFill/>
                </a:ln>
                <a:solidFill>
                  <a:srgbClr val="4D4D4D"/>
                </a:solidFill>
                <a:effectLst/>
                <a:uLnTx/>
                <a:uFillTx/>
                <a:latin typeface="+mn-ea"/>
                <a:cs typeface="+mn-cs"/>
              </a:rPr>
              <a:t>現在の日本の臨床試験環境</a:t>
            </a:r>
            <a:endParaRPr kumimoji="0" lang="en-US" altLang="ja-JP" sz="1600" b="1" i="0" u="none" strike="noStrike" kern="1200" cap="none" spc="0" normalizeH="0" baseline="0" noProof="0" dirty="0">
              <a:ln>
                <a:noFill/>
              </a:ln>
              <a:solidFill>
                <a:srgbClr val="4D4D4D"/>
              </a:solidFill>
              <a:effectLst/>
              <a:uLnTx/>
              <a:uFillTx/>
              <a:latin typeface="+mn-ea"/>
              <a:cs typeface="+mn-cs"/>
            </a:endParaRPr>
          </a:p>
        </p:txBody>
      </p:sp>
      <p:sp>
        <p:nvSpPr>
          <p:cNvPr id="33" name="テキスト ボックス 22">
            <a:extLst>
              <a:ext uri="{FF2B5EF4-FFF2-40B4-BE49-F238E27FC236}">
                <a16:creationId xmlns:a16="http://schemas.microsoft.com/office/drawing/2014/main" id="{D56357BC-61C4-9CFD-9457-1C719D235C3C}"/>
              </a:ext>
            </a:extLst>
          </p:cNvPr>
          <p:cNvSpPr txBox="1"/>
          <p:nvPr/>
        </p:nvSpPr>
        <p:spPr>
          <a:xfrm>
            <a:off x="8294515" y="2694818"/>
            <a:ext cx="3586106" cy="308640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noAutofit/>
          </a:bodyPr>
          <a:lstStyle/>
          <a:p>
            <a:pPr marL="0" marR="0" lvl="0" indent="0" algn="ctr" defTabSz="342900" rtl="0" eaLnBrk="1" fontAlgn="auto" latinLnBrk="0" hangingPunct="1">
              <a:spcBef>
                <a:spcPts val="0"/>
              </a:spcBef>
              <a:spcAft>
                <a:spcPts val="600"/>
              </a:spcAft>
              <a:buClrTx/>
              <a:buSzTx/>
              <a:buFontTx/>
              <a:buNone/>
              <a:tabLst/>
              <a:defRPr/>
            </a:pPr>
            <a:r>
              <a:rPr kumimoji="0" lang="en-US" altLang="ja-JP" sz="1800" b="1" i="0" u="none" strike="noStrike" kern="1200" cap="none" spc="0" normalizeH="0" baseline="0" noProof="0" dirty="0">
                <a:ln>
                  <a:noFill/>
                </a:ln>
                <a:solidFill>
                  <a:srgbClr val="CE0106">
                    <a:lumMod val="60000"/>
                    <a:lumOff val="40000"/>
                  </a:srgbClr>
                </a:solidFill>
                <a:effectLst/>
                <a:uLnTx/>
                <a:uFillTx/>
                <a:latin typeface="+mj-ea"/>
                <a:ea typeface="+mj-ea"/>
                <a:cs typeface="+mn-cs"/>
              </a:rPr>
              <a:t>GCP Renovation</a:t>
            </a:r>
            <a:r>
              <a:rPr kumimoji="0" lang="ja-JP" altLang="en-US" sz="1800" b="1" i="0" u="none" strike="noStrike" kern="1200" cap="none" spc="0" normalizeH="0" baseline="0" noProof="0" dirty="0">
                <a:ln>
                  <a:noFill/>
                </a:ln>
                <a:solidFill>
                  <a:srgbClr val="CE0106">
                    <a:lumMod val="60000"/>
                    <a:lumOff val="40000"/>
                  </a:srgbClr>
                </a:solidFill>
                <a:effectLst/>
                <a:uLnTx/>
                <a:uFillTx/>
                <a:latin typeface="+mj-ea"/>
                <a:ea typeface="+mj-ea"/>
                <a:cs typeface="+mn-cs"/>
              </a:rPr>
              <a:t>実装</a:t>
            </a:r>
          </a:p>
          <a:p>
            <a:pPr marL="228600" marR="0" lvl="0" indent="-228600" algn="l" defTabSz="622300" rtl="0" eaLnBrk="1" fontAlgn="auto" latinLnBrk="0" hangingPunct="1">
              <a:spcBef>
                <a:spcPts val="600"/>
              </a:spcBef>
              <a:spcAft>
                <a:spcPts val="0"/>
              </a:spcAft>
              <a:buClrTx/>
              <a:buSzTx/>
              <a:buFont typeface="+mj-lt"/>
              <a:buAutoNum type="arabicPeriod"/>
              <a:tabLst/>
              <a:defRPr/>
            </a:pPr>
            <a:r>
              <a:rPr kumimoji="0" lang="ja-JP" altLang="en-US" sz="1600" b="0" i="0" u="none" strike="noStrike" kern="0" cap="none" spc="0" normalizeH="0" baseline="0" noProof="0" dirty="0">
                <a:ln>
                  <a:noFill/>
                </a:ln>
                <a:solidFill>
                  <a:srgbClr val="040404"/>
                </a:solidFill>
                <a:effectLst/>
                <a:uLnTx/>
                <a:uFillTx/>
                <a:latin typeface="+mj-ea"/>
                <a:ea typeface="+mj-ea"/>
                <a:cs typeface="+mn-cs"/>
              </a:rPr>
              <a:t>臨床試験実施基準へ</a:t>
            </a:r>
            <a:r>
              <a:rPr kumimoji="0" lang="en-US" altLang="ja-JP" sz="1600" b="0" i="0" u="none" strike="noStrike" kern="0" cap="none" spc="0" normalizeH="0" baseline="0" noProof="0" dirty="0">
                <a:ln>
                  <a:noFill/>
                </a:ln>
                <a:solidFill>
                  <a:srgbClr val="040404"/>
                </a:solidFill>
                <a:effectLst/>
                <a:uLnTx/>
                <a:uFillTx/>
                <a:latin typeface="+mj-ea"/>
                <a:ea typeface="+mj-ea"/>
                <a:cs typeface="+mn-cs"/>
              </a:rPr>
              <a:t>risk proportionality</a:t>
            </a:r>
            <a:r>
              <a:rPr kumimoji="0" lang="ja-JP" altLang="en-US" sz="1600" b="0" i="0" u="none" strike="noStrike" kern="0" cap="none" spc="0" normalizeH="0" baseline="0" noProof="0" dirty="0">
                <a:ln>
                  <a:noFill/>
                </a:ln>
                <a:solidFill>
                  <a:srgbClr val="040404"/>
                </a:solidFill>
                <a:effectLst/>
                <a:uLnTx/>
                <a:uFillTx/>
                <a:latin typeface="+mj-ea"/>
                <a:ea typeface="+mj-ea"/>
                <a:cs typeface="+mn-cs"/>
              </a:rPr>
              <a:t>を導入</a:t>
            </a:r>
            <a:endParaRPr kumimoji="0" lang="en-US" altLang="ja-JP" sz="1600" b="0" i="0" u="none" strike="noStrike" kern="0" cap="none" spc="0" normalizeH="0" baseline="0" noProof="0" dirty="0">
              <a:ln>
                <a:noFill/>
              </a:ln>
              <a:solidFill>
                <a:srgbClr val="040404"/>
              </a:solidFill>
              <a:effectLst/>
              <a:uLnTx/>
              <a:uFillTx/>
              <a:latin typeface="+mj-ea"/>
              <a:ea typeface="+mj-ea"/>
              <a:cs typeface="+mn-cs"/>
            </a:endParaRPr>
          </a:p>
          <a:p>
            <a:pPr marL="228600" marR="0" lvl="0" indent="-228600" algn="l" defTabSz="622300" rtl="0" eaLnBrk="1" fontAlgn="auto" latinLnBrk="0" hangingPunct="1">
              <a:spcBef>
                <a:spcPts val="600"/>
              </a:spcBef>
              <a:spcAft>
                <a:spcPts val="0"/>
              </a:spcAft>
              <a:buClrTx/>
              <a:buSzTx/>
              <a:buFont typeface="+mj-lt"/>
              <a:buAutoNum type="arabicPeriod"/>
              <a:tabLst/>
              <a:defRPr/>
            </a:pPr>
            <a:r>
              <a:rPr kumimoji="0" lang="en-US" altLang="ja-JP" sz="1600" b="1" i="0" u="none" strike="noStrike" kern="0" cap="none" spc="0" normalizeH="0" baseline="0" noProof="0" dirty="0">
                <a:ln>
                  <a:noFill/>
                </a:ln>
                <a:solidFill>
                  <a:prstClr val="black"/>
                </a:solidFill>
                <a:effectLst/>
                <a:uLnTx/>
                <a:uFillTx/>
                <a:latin typeface="+mj-ea"/>
                <a:ea typeface="+mj-ea"/>
                <a:cs typeface="+mn-cs"/>
              </a:rPr>
              <a:t>Quality by Design</a:t>
            </a:r>
            <a:r>
              <a:rPr kumimoji="0" lang="ja-JP" altLang="en-US" sz="1600" b="1" i="0" u="none" strike="noStrike" kern="0" cap="none" spc="0" normalizeH="0" baseline="0" noProof="0" dirty="0">
                <a:ln>
                  <a:noFill/>
                </a:ln>
                <a:solidFill>
                  <a:prstClr val="black"/>
                </a:solidFill>
                <a:effectLst/>
                <a:uLnTx/>
                <a:uFillTx/>
                <a:latin typeface="+mj-ea"/>
                <a:ea typeface="+mj-ea"/>
                <a:cs typeface="+mn-cs"/>
              </a:rPr>
              <a:t>に向けた種々の取り組み，</a:t>
            </a:r>
            <a:r>
              <a:rPr kumimoji="0" lang="en-US" altLang="ja-JP" sz="1600" b="1" i="0" u="none" strike="noStrike" kern="0" cap="none" spc="0" normalizeH="0" baseline="0" noProof="0" dirty="0">
                <a:ln>
                  <a:noFill/>
                </a:ln>
                <a:solidFill>
                  <a:prstClr val="black"/>
                </a:solidFill>
                <a:effectLst/>
                <a:uLnTx/>
                <a:uFillTx/>
                <a:latin typeface="+mj-ea"/>
                <a:ea typeface="+mj-ea"/>
                <a:cs typeface="+mn-cs"/>
              </a:rPr>
              <a:t>QMS</a:t>
            </a:r>
            <a:r>
              <a:rPr kumimoji="0" lang="ja-JP" altLang="en-US" sz="1600" b="1" i="0" u="none" strike="noStrike" kern="0" cap="none" spc="0" normalizeH="0" baseline="0" noProof="0" dirty="0">
                <a:ln>
                  <a:noFill/>
                </a:ln>
                <a:solidFill>
                  <a:prstClr val="black"/>
                </a:solidFill>
                <a:effectLst/>
                <a:uLnTx/>
                <a:uFillTx/>
                <a:latin typeface="+mj-ea"/>
                <a:ea typeface="+mj-ea"/>
                <a:cs typeface="+mn-cs"/>
              </a:rPr>
              <a:t>体制，プロセス管理の実装</a:t>
            </a:r>
            <a:endParaRPr kumimoji="0" lang="en-US" altLang="ja-JP" sz="1600" b="1" i="0" u="none" strike="noStrike" kern="0" cap="none" spc="0" normalizeH="0" baseline="0" noProof="0" dirty="0">
              <a:ln>
                <a:noFill/>
              </a:ln>
              <a:solidFill>
                <a:prstClr val="black"/>
              </a:solidFill>
              <a:effectLst/>
              <a:uLnTx/>
              <a:uFillTx/>
              <a:latin typeface="+mj-ea"/>
              <a:ea typeface="+mj-ea"/>
              <a:cs typeface="+mn-cs"/>
            </a:endParaRPr>
          </a:p>
          <a:p>
            <a:pPr marL="228600" indent="-228600" defTabSz="622300">
              <a:spcBef>
                <a:spcPts val="600"/>
              </a:spcBef>
              <a:spcAft>
                <a:spcPts val="0"/>
              </a:spcAft>
              <a:buFont typeface="+mj-lt"/>
              <a:buAutoNum type="arabicPeriod"/>
              <a:defRPr/>
            </a:pPr>
            <a:r>
              <a:rPr kumimoji="0" lang="en-US" altLang="ja-JP" sz="1600" b="1" dirty="0">
                <a:solidFill>
                  <a:prstClr val="black"/>
                </a:solidFill>
                <a:latin typeface="+mj-ea"/>
                <a:ea typeface="+mj-ea"/>
              </a:rPr>
              <a:t>CTQ</a:t>
            </a:r>
            <a:r>
              <a:rPr kumimoji="0" lang="ja-JP" altLang="en-US" sz="1600" b="1" dirty="0">
                <a:solidFill>
                  <a:prstClr val="black"/>
                </a:solidFill>
                <a:latin typeface="+mj-ea"/>
                <a:ea typeface="+mj-ea"/>
              </a:rPr>
              <a:t>要因に焦点を当てた効率的な質の確保</a:t>
            </a:r>
            <a:endParaRPr kumimoji="0" lang="en-US" altLang="ja-JP" sz="1600" b="1" dirty="0">
              <a:solidFill>
                <a:prstClr val="black"/>
              </a:solidFill>
              <a:latin typeface="+mj-ea"/>
              <a:ea typeface="+mj-ea"/>
            </a:endParaRPr>
          </a:p>
          <a:p>
            <a:pPr marL="228600" marR="0" lvl="0" indent="-228600" algn="l" defTabSz="622300" rtl="0" eaLnBrk="1" fontAlgn="auto" latinLnBrk="0" hangingPunct="1">
              <a:spcBef>
                <a:spcPts val="600"/>
              </a:spcBef>
              <a:spcAft>
                <a:spcPts val="0"/>
              </a:spcAft>
              <a:buClrTx/>
              <a:buSzTx/>
              <a:buFont typeface="+mj-lt"/>
              <a:buAutoNum type="arabicPeriod"/>
              <a:tabLst/>
              <a:defRPr/>
            </a:pPr>
            <a:r>
              <a:rPr kumimoji="0" lang="ja-JP" altLang="en-US" sz="1600" b="0" i="0" u="none" strike="noStrike" kern="0" cap="none" spc="0" normalizeH="0" baseline="0" noProof="0" dirty="0">
                <a:ln>
                  <a:noFill/>
                </a:ln>
                <a:solidFill>
                  <a:srgbClr val="040404"/>
                </a:solidFill>
                <a:effectLst/>
                <a:uLnTx/>
                <a:uFillTx/>
                <a:latin typeface="+mj-ea"/>
                <a:ea typeface="+mj-ea"/>
                <a:cs typeface="+mn-cs"/>
              </a:rPr>
              <a:t>リアルワールドデータ等の活用拡大による，エビデンス創出の増加</a:t>
            </a:r>
            <a:endParaRPr kumimoji="0" lang="en-US" altLang="ja-JP" sz="1600" b="0" i="0" u="none" strike="noStrike" kern="0" cap="none" spc="0" normalizeH="0" baseline="0" noProof="0" dirty="0">
              <a:ln>
                <a:noFill/>
              </a:ln>
              <a:solidFill>
                <a:srgbClr val="040404"/>
              </a:solidFill>
              <a:effectLst/>
              <a:uLnTx/>
              <a:uFillTx/>
              <a:latin typeface="+mj-ea"/>
              <a:ea typeface="+mj-ea"/>
              <a:cs typeface="+mn-cs"/>
            </a:endParaRPr>
          </a:p>
        </p:txBody>
      </p:sp>
      <p:sp>
        <p:nvSpPr>
          <p:cNvPr id="34" name="テキスト ボックス 23">
            <a:extLst>
              <a:ext uri="{FF2B5EF4-FFF2-40B4-BE49-F238E27FC236}">
                <a16:creationId xmlns:a16="http://schemas.microsoft.com/office/drawing/2014/main" id="{65C28CF3-1E6B-A539-12AD-C8810272B725}"/>
              </a:ext>
            </a:extLst>
          </p:cNvPr>
          <p:cNvSpPr txBox="1"/>
          <p:nvPr/>
        </p:nvSpPr>
        <p:spPr>
          <a:xfrm>
            <a:off x="6651631" y="1340425"/>
            <a:ext cx="3397952" cy="634469"/>
          </a:xfrm>
          <a:prstGeom prst="rect">
            <a:avLst/>
          </a:prstGeom>
          <a:noFill/>
        </p:spPr>
        <p:txBody>
          <a:bodyPr wrap="square">
            <a:spAutoFit/>
          </a:bodyPr>
          <a:lstStyle/>
          <a:p>
            <a:pPr marL="0" marR="0" lvl="0" indent="0" algn="l" defTabSz="622300" rtl="0" eaLnBrk="1" fontAlgn="auto" latinLnBrk="0" hangingPunct="1">
              <a:lnSpc>
                <a:spcPct val="90000"/>
              </a:lnSpc>
              <a:spcBef>
                <a:spcPts val="0"/>
              </a:spcBef>
              <a:spcAft>
                <a:spcPct val="15000"/>
              </a:spcAft>
              <a:buClrTx/>
              <a:buSzTx/>
              <a:buFontTx/>
              <a:buNone/>
              <a:tabLst/>
              <a:defRPr/>
            </a:pPr>
            <a:r>
              <a:rPr kumimoji="0" lang="ja-JP" altLang="en-US" sz="1800" b="1" i="0" u="none" strike="noStrike" kern="1200" cap="none" spc="0" normalizeH="0" baseline="0" noProof="0" dirty="0">
                <a:ln>
                  <a:noFill/>
                </a:ln>
                <a:solidFill>
                  <a:srgbClr val="4D4D4D"/>
                </a:solidFill>
                <a:effectLst/>
                <a:uLnTx/>
                <a:uFillTx/>
                <a:latin typeface="+mj-ea"/>
                <a:ea typeface="+mj-ea"/>
                <a:cs typeface="+mn-cs"/>
              </a:rPr>
              <a:t>生産性の高い臨床試験の増加</a:t>
            </a:r>
            <a:endParaRPr kumimoji="0" lang="en-US" altLang="ja-JP" sz="1800" b="1" i="0" u="none" strike="noStrike" kern="1200" cap="none" spc="0" normalizeH="0" baseline="0" noProof="0" dirty="0">
              <a:ln>
                <a:noFill/>
              </a:ln>
              <a:solidFill>
                <a:srgbClr val="4D4D4D"/>
              </a:solidFill>
              <a:effectLst/>
              <a:uLnTx/>
              <a:uFillTx/>
              <a:latin typeface="+mj-ea"/>
              <a:ea typeface="+mj-ea"/>
              <a:cs typeface="+mn-cs"/>
            </a:endParaRPr>
          </a:p>
          <a:p>
            <a:pPr marL="0" marR="0" lvl="0" indent="0" algn="l" defTabSz="622300" rtl="0" eaLnBrk="1" fontAlgn="auto" latinLnBrk="0" hangingPunct="1">
              <a:lnSpc>
                <a:spcPct val="90000"/>
              </a:lnSpc>
              <a:spcBef>
                <a:spcPts val="0"/>
              </a:spcBef>
              <a:spcAft>
                <a:spcPct val="15000"/>
              </a:spcAft>
              <a:buClrTx/>
              <a:buSzTx/>
              <a:buFontTx/>
              <a:buNone/>
              <a:tabLst/>
              <a:defRPr/>
            </a:pPr>
            <a:r>
              <a:rPr kumimoji="0" lang="ja-JP" altLang="en-US" sz="1800" b="1" i="0" u="none" strike="noStrike" kern="1200" cap="none" spc="0" normalizeH="0" baseline="0" noProof="0" dirty="0">
                <a:ln>
                  <a:noFill/>
                </a:ln>
                <a:solidFill>
                  <a:srgbClr val="4242FF"/>
                </a:solidFill>
                <a:effectLst/>
                <a:uLnTx/>
                <a:uFillTx/>
                <a:latin typeface="+mj-ea"/>
                <a:ea typeface="+mj-ea"/>
                <a:cs typeface="+mn-cs"/>
              </a:rPr>
              <a:t>⇒国民の医薬品アクセス最大化</a:t>
            </a:r>
          </a:p>
        </p:txBody>
      </p:sp>
      <p:sp>
        <p:nvSpPr>
          <p:cNvPr id="35" name="正方形/長方形 24">
            <a:extLst>
              <a:ext uri="{FF2B5EF4-FFF2-40B4-BE49-F238E27FC236}">
                <a16:creationId xmlns:a16="http://schemas.microsoft.com/office/drawing/2014/main" id="{B87CF700-22C8-22E7-75D4-6F4D9250A30E}"/>
              </a:ext>
            </a:extLst>
          </p:cNvPr>
          <p:cNvSpPr/>
          <p:nvPr/>
        </p:nvSpPr>
        <p:spPr>
          <a:xfrm>
            <a:off x="1145754" y="5774409"/>
            <a:ext cx="9917325" cy="8239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22300" rtl="0" eaLnBrk="1" fontAlgn="auto" latinLnBrk="0" hangingPunct="1">
              <a:lnSpc>
                <a:spcPct val="90000"/>
              </a:lnSpc>
              <a:spcBef>
                <a:spcPts val="0"/>
              </a:spcBef>
              <a:spcAft>
                <a:spcPct val="15000"/>
              </a:spcAft>
              <a:buClrTx/>
              <a:buSzTx/>
              <a:buFontTx/>
              <a:buNone/>
              <a:tabLst/>
              <a:defRPr/>
            </a:pPr>
            <a:r>
              <a:rPr kumimoji="0" lang="en-US" altLang="ja-JP" sz="2400" b="1" i="0" u="none" strike="noStrike" kern="1200" cap="none" spc="0" normalizeH="0" baseline="0" noProof="0" dirty="0">
                <a:ln>
                  <a:noFill/>
                </a:ln>
                <a:solidFill>
                  <a:prstClr val="black">
                    <a:lumMod val="50000"/>
                  </a:prstClr>
                </a:solidFill>
                <a:effectLst/>
                <a:uLnTx/>
                <a:uFillTx/>
                <a:latin typeface="+mn-ea"/>
                <a:cs typeface="+mn-cs"/>
              </a:rPr>
              <a:t>GCP Renovation</a:t>
            </a:r>
            <a:r>
              <a:rPr kumimoji="0" lang="ja-JP" altLang="en-US" sz="2400" b="1" i="0" u="none" strike="noStrike" kern="1200" cap="none" spc="0" normalizeH="0" baseline="0" noProof="0" dirty="0">
                <a:ln>
                  <a:noFill/>
                </a:ln>
                <a:solidFill>
                  <a:prstClr val="black">
                    <a:lumMod val="50000"/>
                  </a:prstClr>
                </a:solidFill>
                <a:effectLst/>
                <a:uLnTx/>
                <a:uFillTx/>
                <a:latin typeface="+mn-ea"/>
                <a:cs typeface="+mn-cs"/>
              </a:rPr>
              <a:t>の実装を</a:t>
            </a:r>
            <a:endParaRPr kumimoji="0" lang="en-US" altLang="ja-JP" sz="2400" b="1" i="0" u="none" strike="noStrike" kern="1200" cap="none" spc="0" normalizeH="0" baseline="0" noProof="0" dirty="0">
              <a:ln>
                <a:noFill/>
              </a:ln>
              <a:solidFill>
                <a:prstClr val="black">
                  <a:lumMod val="50000"/>
                </a:prstClr>
              </a:solidFill>
              <a:effectLst/>
              <a:uLnTx/>
              <a:uFillTx/>
              <a:latin typeface="+mn-ea"/>
              <a:cs typeface="+mn-cs"/>
            </a:endParaRPr>
          </a:p>
          <a:p>
            <a:pPr marL="0" marR="0" lvl="0" indent="0" algn="ctr" defTabSz="622300" rtl="0" eaLnBrk="1" fontAlgn="auto" latinLnBrk="0" hangingPunct="1">
              <a:lnSpc>
                <a:spcPct val="90000"/>
              </a:lnSpc>
              <a:spcBef>
                <a:spcPts val="0"/>
              </a:spcBef>
              <a:spcAft>
                <a:spcPct val="15000"/>
              </a:spcAft>
              <a:buClrTx/>
              <a:buSzTx/>
              <a:buFontTx/>
              <a:buNone/>
              <a:tabLst/>
              <a:defRPr/>
            </a:pPr>
            <a:r>
              <a:rPr kumimoji="0" lang="ja-JP" altLang="en-US" sz="2400" b="1" i="0" u="none" strike="noStrike" kern="1200" cap="none" spc="0" normalizeH="0" baseline="0" noProof="0" dirty="0">
                <a:ln>
                  <a:noFill/>
                </a:ln>
                <a:solidFill>
                  <a:prstClr val="black">
                    <a:lumMod val="50000"/>
                  </a:prstClr>
                </a:solidFill>
                <a:effectLst/>
                <a:uLnTx/>
                <a:uFillTx/>
                <a:latin typeface="+mn-ea"/>
                <a:cs typeface="+mn-cs"/>
              </a:rPr>
              <a:t>日本の臨床試験環境“改善”のトリガーに！</a:t>
            </a:r>
          </a:p>
        </p:txBody>
      </p:sp>
      <p:pic>
        <p:nvPicPr>
          <p:cNvPr id="5" name="Section 3_SL41">
            <a:hlinkClick r:id="" action="ppaction://media"/>
            <a:extLst>
              <a:ext uri="{FF2B5EF4-FFF2-40B4-BE49-F238E27FC236}">
                <a16:creationId xmlns:a16="http://schemas.microsoft.com/office/drawing/2014/main" id="{0DC2A877-7045-4F8C-B899-134C3B080F1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77638" y="6156325"/>
            <a:ext cx="406400" cy="406400"/>
          </a:xfrm>
          <a:prstGeom prst="rect">
            <a:avLst/>
          </a:prstGeom>
        </p:spPr>
      </p:pic>
    </p:spTree>
    <p:extLst>
      <p:ext uri="{BB962C8B-B14F-4D97-AF65-F5344CB8AC3E}">
        <p14:creationId xmlns:p14="http://schemas.microsoft.com/office/powerpoint/2010/main" val="393492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6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91D3E-291D-6FCC-EEAD-D4D7FA819F5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2739FE-DD47-18B8-1BE1-AC8A81B8D72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D03551-CC82-4D90-83BE-0EABF2630667}" type="slidenum">
              <a:rPr kumimoji="1" lang="en-US" altLang="ja-JP" sz="800" b="0" i="0" u="none" strike="noStrike" kern="1200" cap="none" spc="0" normalizeH="0" baseline="0" noProof="0" smtClean="0">
                <a:ln>
                  <a:noFill/>
                </a:ln>
                <a:solidFill>
                  <a:srgbClr val="636672"/>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800" b="0" i="0" u="none" strike="noStrike" kern="1200" cap="none" spc="0" normalizeH="0" baseline="0" noProof="0">
              <a:ln>
                <a:noFill/>
              </a:ln>
              <a:solidFill>
                <a:srgbClr val="636672"/>
              </a:solidFill>
              <a:effectLst/>
              <a:uLnTx/>
              <a:uFillTx/>
              <a:latin typeface="Meiryo UI" panose="020B0604030504040204" pitchFamily="50" charset="-128"/>
              <a:ea typeface="Meiryo UI" panose="020B0604030504040204" pitchFamily="50" charset="-128"/>
              <a:cs typeface="+mn-cs"/>
            </a:endParaRPr>
          </a:p>
        </p:txBody>
      </p:sp>
      <p:sp>
        <p:nvSpPr>
          <p:cNvPr id="3" name="タイトル 1">
            <a:extLst>
              <a:ext uri="{FF2B5EF4-FFF2-40B4-BE49-F238E27FC236}">
                <a16:creationId xmlns:a16="http://schemas.microsoft.com/office/drawing/2014/main" id="{FC30C8E0-9293-1653-B4BC-64D8217A3A87}"/>
              </a:ext>
            </a:extLst>
          </p:cNvPr>
          <p:cNvSpPr txBox="1">
            <a:spLocks/>
          </p:cNvSpPr>
          <p:nvPr/>
        </p:nvSpPr>
        <p:spPr>
          <a:xfrm>
            <a:off x="703563" y="493125"/>
            <a:ext cx="10784875" cy="681925"/>
          </a:xfrm>
          <a:prstGeom prst="rect">
            <a:avLst/>
          </a:prstGeom>
        </p:spPr>
        <p:txBody>
          <a:bodyPr anchor="ctr" anchorCtr="0">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Meiryo UI"/>
                <a:ea typeface="Meiryo UI"/>
                <a:cs typeface="+mj-cs"/>
              </a:rPr>
              <a:t>まとめ</a:t>
            </a:r>
          </a:p>
        </p:txBody>
      </p:sp>
      <p:sp>
        <p:nvSpPr>
          <p:cNvPr id="4" name="コンテンツ プレースホルダー 2">
            <a:extLst>
              <a:ext uri="{FF2B5EF4-FFF2-40B4-BE49-F238E27FC236}">
                <a16:creationId xmlns:a16="http://schemas.microsoft.com/office/drawing/2014/main" id="{227A4F26-0D6D-52EA-D225-A2B229BF4AE1}"/>
              </a:ext>
            </a:extLst>
          </p:cNvPr>
          <p:cNvSpPr txBox="1">
            <a:spLocks/>
          </p:cNvSpPr>
          <p:nvPr/>
        </p:nvSpPr>
        <p:spPr bwMode="auto">
          <a:xfrm>
            <a:off x="421197" y="1453587"/>
            <a:ext cx="11230337" cy="37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87338" indent="-287338" algn="l" rtl="0" eaLnBrk="0" fontAlgn="base" hangingPunct="0">
              <a:spcBef>
                <a:spcPct val="20000"/>
              </a:spcBef>
              <a:spcAft>
                <a:spcPct val="0"/>
              </a:spcAft>
              <a:buClr>
                <a:srgbClr val="0000FF"/>
              </a:buClr>
              <a:buSzPct val="65000"/>
              <a:buFont typeface="Wingdings" panose="05000000000000000000" pitchFamily="2" charset="2"/>
              <a:buChar char="n"/>
              <a:defRPr kumimoji="1" sz="2800">
                <a:solidFill>
                  <a:schemeClr val="tx1"/>
                </a:solidFill>
                <a:latin typeface="+mn-lt"/>
                <a:ea typeface="+mn-ea"/>
                <a:cs typeface="+mn-cs"/>
              </a:defRPr>
            </a:lvl1pPr>
            <a:lvl2pPr marL="566738" indent="-277813" algn="l" rtl="0" eaLnBrk="0" fontAlgn="base" hangingPunct="0">
              <a:spcBef>
                <a:spcPct val="20000"/>
              </a:spcBef>
              <a:spcAft>
                <a:spcPct val="0"/>
              </a:spcAft>
              <a:buClr>
                <a:srgbClr val="CC00FF"/>
              </a:buClr>
              <a:buSzPct val="65000"/>
              <a:buFont typeface="Wingdings" panose="05000000000000000000" pitchFamily="2" charset="2"/>
              <a:buChar char="u"/>
              <a:defRPr kumimoji="1" sz="2400">
                <a:solidFill>
                  <a:schemeClr val="tx1"/>
                </a:solidFill>
                <a:latin typeface="+mn-lt"/>
                <a:ea typeface="+mn-ea"/>
              </a:defRPr>
            </a:lvl2pPr>
            <a:lvl3pPr marL="763588" indent="-195263" algn="l" rtl="0" eaLnBrk="0" fontAlgn="base" hangingPunct="0">
              <a:spcBef>
                <a:spcPct val="20000"/>
              </a:spcBef>
              <a:spcAft>
                <a:spcPct val="0"/>
              </a:spcAft>
              <a:buClr>
                <a:srgbClr val="00CC00"/>
              </a:buClr>
              <a:buSzPct val="65000"/>
              <a:buFont typeface="Wingdings" panose="05000000000000000000" pitchFamily="2" charset="2"/>
              <a:buChar char="l"/>
              <a:defRPr kumimoji="1" sz="2000">
                <a:solidFill>
                  <a:schemeClr val="tx1"/>
                </a:solidFill>
                <a:latin typeface="+mn-lt"/>
                <a:ea typeface="+mn-ea"/>
              </a:defRPr>
            </a:lvl3pPr>
            <a:lvl4pPr marL="954088" indent="-188913" algn="l" rtl="0" eaLnBrk="0" fontAlgn="base" hangingPunct="0">
              <a:spcBef>
                <a:spcPct val="20000"/>
              </a:spcBef>
              <a:spcAft>
                <a:spcPct val="0"/>
              </a:spcAft>
              <a:buChar char="–"/>
              <a:defRPr kumimoji="1" sz="2000">
                <a:solidFill>
                  <a:schemeClr val="tx1"/>
                </a:solidFill>
                <a:latin typeface="+mn-lt"/>
                <a:ea typeface="+mn-ea"/>
              </a:defRPr>
            </a:lvl4pPr>
            <a:lvl5pPr marL="1144588" indent="-188913" algn="l" rtl="0" eaLnBrk="0" fontAlgn="base" hangingPunct="0">
              <a:spcBef>
                <a:spcPct val="20000"/>
              </a:spcBef>
              <a:spcAft>
                <a:spcPct val="0"/>
              </a:spcAft>
              <a:buChar char="»"/>
              <a:defRPr kumimoji="1" sz="2000">
                <a:solidFill>
                  <a:schemeClr val="tx1"/>
                </a:solidFill>
                <a:latin typeface="+mn-lt"/>
                <a:ea typeface="+mn-ea"/>
              </a:defRPr>
            </a:lvl5pPr>
            <a:lvl6pPr marL="1601788" indent="-188913" algn="l" rtl="0" fontAlgn="base">
              <a:spcBef>
                <a:spcPct val="20000"/>
              </a:spcBef>
              <a:spcAft>
                <a:spcPct val="0"/>
              </a:spcAft>
              <a:buChar char="»"/>
              <a:defRPr kumimoji="1">
                <a:solidFill>
                  <a:schemeClr val="tx1"/>
                </a:solidFill>
                <a:latin typeface="+mn-lt"/>
                <a:ea typeface="+mn-ea"/>
              </a:defRPr>
            </a:lvl6pPr>
            <a:lvl7pPr marL="2058988" indent="-188913" algn="l" rtl="0" fontAlgn="base">
              <a:spcBef>
                <a:spcPct val="20000"/>
              </a:spcBef>
              <a:spcAft>
                <a:spcPct val="0"/>
              </a:spcAft>
              <a:buChar char="»"/>
              <a:defRPr kumimoji="1">
                <a:solidFill>
                  <a:schemeClr val="tx1"/>
                </a:solidFill>
                <a:latin typeface="+mn-lt"/>
                <a:ea typeface="+mn-ea"/>
              </a:defRPr>
            </a:lvl7pPr>
            <a:lvl8pPr marL="2516188" indent="-188913" algn="l" rtl="0" fontAlgn="base">
              <a:spcBef>
                <a:spcPct val="20000"/>
              </a:spcBef>
              <a:spcAft>
                <a:spcPct val="0"/>
              </a:spcAft>
              <a:buChar char="»"/>
              <a:defRPr kumimoji="1">
                <a:solidFill>
                  <a:schemeClr val="tx1"/>
                </a:solidFill>
                <a:latin typeface="+mn-lt"/>
                <a:ea typeface="+mn-ea"/>
              </a:defRPr>
            </a:lvl8pPr>
            <a:lvl9pPr marL="2973388" indent="-188913" algn="l" rtl="0" fontAlgn="base">
              <a:spcBef>
                <a:spcPct val="20000"/>
              </a:spcBef>
              <a:spcAft>
                <a:spcPct val="0"/>
              </a:spcAft>
              <a:buChar char="»"/>
              <a:defRPr kumimoji="1">
                <a:solidFill>
                  <a:schemeClr val="tx1"/>
                </a:solidFill>
                <a:latin typeface="+mn-lt"/>
                <a:ea typeface="+mn-ea"/>
              </a:defRPr>
            </a:lvl9pPr>
          </a:lstStyle>
          <a:p>
            <a:pPr marL="457200" lvl="2" indent="-457200">
              <a:spcBef>
                <a:spcPts val="0"/>
              </a:spcBef>
              <a:buClr>
                <a:schemeClr val="tx1"/>
              </a:buClr>
              <a:buSzPct val="100000"/>
              <a:buFont typeface="+mj-lt"/>
              <a:buAutoNum type="arabicPeriod"/>
            </a:pPr>
            <a:r>
              <a:rPr lang="en-US" altLang="ja-JP" sz="2400" kern="0" dirty="0">
                <a:solidFill>
                  <a:schemeClr val="tx1">
                    <a:lumMod val="50000"/>
                  </a:schemeClr>
                </a:solidFill>
                <a:latin typeface="Meiryo UI" panose="020B0604030504040204" pitchFamily="50" charset="-128"/>
                <a:ea typeface="Meiryo UI" panose="020B0604030504040204" pitchFamily="50" charset="-128"/>
              </a:rPr>
              <a:t>ICH-E6(R3)</a:t>
            </a:r>
            <a:r>
              <a:rPr lang="ja-JP" altLang="en-US" sz="2400" kern="0" dirty="0">
                <a:solidFill>
                  <a:schemeClr val="tx1">
                    <a:lumMod val="50000"/>
                  </a:schemeClr>
                </a:solidFill>
                <a:latin typeface="Meiryo UI" panose="020B0604030504040204" pitchFamily="50" charset="-128"/>
                <a:ea typeface="Meiryo UI" panose="020B0604030504040204" pitchFamily="50" charset="-128"/>
              </a:rPr>
              <a:t>は“チェックリスト的な</a:t>
            </a:r>
            <a:r>
              <a:rPr lang="en-US" altLang="ja-JP" sz="2400" kern="0" dirty="0">
                <a:solidFill>
                  <a:schemeClr val="tx1">
                    <a:lumMod val="50000"/>
                  </a:schemeClr>
                </a:solidFill>
                <a:latin typeface="Meiryo UI" panose="020B0604030504040204" pitchFamily="50" charset="-128"/>
                <a:ea typeface="Meiryo UI" panose="020B0604030504040204" pitchFamily="50" charset="-128"/>
              </a:rPr>
              <a:t>GCP</a:t>
            </a:r>
            <a:r>
              <a:rPr lang="ja-JP" altLang="en-US" sz="2400" kern="0" dirty="0">
                <a:solidFill>
                  <a:schemeClr val="tx1">
                    <a:lumMod val="50000"/>
                  </a:schemeClr>
                </a:solidFill>
                <a:latin typeface="Meiryo UI" panose="020B0604030504040204" pitchFamily="50" charset="-128"/>
                <a:ea typeface="Meiryo UI" panose="020B0604030504040204" pitchFamily="50" charset="-128"/>
              </a:rPr>
              <a:t>”から“考え方としての</a:t>
            </a:r>
            <a:r>
              <a:rPr lang="en-US" altLang="ja-JP" sz="2400" kern="0" dirty="0">
                <a:solidFill>
                  <a:schemeClr val="tx1">
                    <a:lumMod val="50000"/>
                  </a:schemeClr>
                </a:solidFill>
                <a:latin typeface="Meiryo UI" panose="020B0604030504040204" pitchFamily="50" charset="-128"/>
                <a:ea typeface="Meiryo UI" panose="020B0604030504040204" pitchFamily="50" charset="-128"/>
              </a:rPr>
              <a:t>GCP</a:t>
            </a:r>
            <a:r>
              <a:rPr lang="ja-JP" altLang="en-US" sz="2400" kern="0" dirty="0">
                <a:solidFill>
                  <a:schemeClr val="tx1">
                    <a:lumMod val="50000"/>
                  </a:schemeClr>
                </a:solidFill>
                <a:latin typeface="Meiryo UI" panose="020B0604030504040204" pitchFamily="50" charset="-128"/>
                <a:ea typeface="Meiryo UI" panose="020B0604030504040204" pitchFamily="50" charset="-128"/>
              </a:rPr>
              <a:t>”に変更されている。臨床試験関係者がこの変更の背景を理解し，マインドセットの変革を進めることが求められる。</a:t>
            </a:r>
            <a:endParaRPr lang="en-US" altLang="ja-JP" sz="2400" kern="0" dirty="0">
              <a:solidFill>
                <a:schemeClr val="tx1">
                  <a:lumMod val="50000"/>
                </a:schemeClr>
              </a:solidFill>
              <a:latin typeface="Meiryo UI" panose="020B0604030504040204" pitchFamily="50" charset="-128"/>
              <a:ea typeface="Meiryo UI" panose="020B0604030504040204" pitchFamily="50" charset="-128"/>
            </a:endParaRPr>
          </a:p>
          <a:p>
            <a:pPr marL="457200" lvl="2" indent="-457200">
              <a:spcBef>
                <a:spcPts val="1200"/>
              </a:spcBef>
              <a:buClr>
                <a:schemeClr val="tx1"/>
              </a:buClr>
              <a:buSzPct val="100000"/>
              <a:buFont typeface="+mj-lt"/>
              <a:buAutoNum type="arabicPeriod"/>
            </a:pPr>
            <a:r>
              <a:rPr lang="ja-JP" altLang="en-US" sz="2400" kern="0" dirty="0">
                <a:solidFill>
                  <a:schemeClr val="tx1">
                    <a:lumMod val="50000"/>
                  </a:schemeClr>
                </a:solidFill>
                <a:latin typeface="Meiryo UI" panose="020B0604030504040204" pitchFamily="50" charset="-128"/>
                <a:ea typeface="Meiryo UI" panose="020B0604030504040204" pitchFamily="50" charset="-128"/>
              </a:rPr>
              <a:t>試験の目的に適合する質（</a:t>
            </a:r>
            <a:r>
              <a:rPr lang="en-US" altLang="ja-JP" sz="2400" kern="0" dirty="0">
                <a:solidFill>
                  <a:schemeClr val="tx1">
                    <a:lumMod val="50000"/>
                  </a:schemeClr>
                </a:solidFill>
                <a:latin typeface="Meiryo UI" panose="020B0604030504040204" pitchFamily="50" charset="-128"/>
                <a:ea typeface="Meiryo UI" panose="020B0604030504040204" pitchFamily="50" charset="-128"/>
              </a:rPr>
              <a:t>Fitness for Purpose</a:t>
            </a:r>
            <a:r>
              <a:rPr lang="ja-JP" altLang="en-US" sz="2400" kern="0" dirty="0">
                <a:solidFill>
                  <a:schemeClr val="tx1">
                    <a:lumMod val="50000"/>
                  </a:schemeClr>
                </a:solidFill>
                <a:latin typeface="Meiryo UI" panose="020B0604030504040204" pitchFamily="50" charset="-128"/>
                <a:ea typeface="Meiryo UI" panose="020B0604030504040204" pitchFamily="50" charset="-128"/>
              </a:rPr>
              <a:t>）を確保するためには，質を実施計画書（プロトコル）および実施手順（プロセス）の中に組み込む「</a:t>
            </a:r>
            <a:r>
              <a:rPr lang="en-US" altLang="ja-JP" sz="2400" kern="0" dirty="0">
                <a:solidFill>
                  <a:schemeClr val="tx1">
                    <a:lumMod val="50000"/>
                  </a:schemeClr>
                </a:solidFill>
                <a:latin typeface="Meiryo UI" panose="020B0604030504040204" pitchFamily="50" charset="-128"/>
                <a:ea typeface="Meiryo UI" panose="020B0604030504040204" pitchFamily="50" charset="-128"/>
              </a:rPr>
              <a:t>Quality by Design</a:t>
            </a:r>
            <a:r>
              <a:rPr lang="ja-JP" altLang="en-US" sz="2400" kern="0" dirty="0">
                <a:solidFill>
                  <a:schemeClr val="tx1">
                    <a:lumMod val="50000"/>
                  </a:schemeClr>
                </a:solidFill>
                <a:latin typeface="Meiryo UI" panose="020B0604030504040204" pitchFamily="50" charset="-128"/>
                <a:ea typeface="Meiryo UI" panose="020B0604030504040204" pitchFamily="50" charset="-128"/>
              </a:rPr>
              <a:t>」のアプローチが重要。</a:t>
            </a:r>
            <a:br>
              <a:rPr lang="en-US" altLang="ja-JP" sz="2400" kern="0" dirty="0">
                <a:solidFill>
                  <a:schemeClr val="tx1">
                    <a:lumMod val="50000"/>
                  </a:schemeClr>
                </a:solidFill>
                <a:latin typeface="Meiryo UI" panose="020B0604030504040204" pitchFamily="50" charset="-128"/>
                <a:ea typeface="Meiryo UI" panose="020B0604030504040204" pitchFamily="50" charset="-128"/>
              </a:rPr>
            </a:br>
            <a:r>
              <a:rPr lang="ja-JP" altLang="en-US" sz="2400" kern="0" dirty="0">
                <a:solidFill>
                  <a:schemeClr val="tx1">
                    <a:lumMod val="50000"/>
                  </a:schemeClr>
                </a:solidFill>
                <a:latin typeface="Meiryo UI" panose="020B0604030504040204" pitchFamily="50" charset="-128"/>
                <a:ea typeface="Meiryo UI" panose="020B0604030504040204" pitchFamily="50" charset="-128"/>
              </a:rPr>
              <a:t>その際，試験の目的達成に不可欠な要因（</a:t>
            </a:r>
            <a:r>
              <a:rPr lang="en-US" altLang="ja-JP" sz="2400" kern="0" dirty="0">
                <a:solidFill>
                  <a:schemeClr val="tx1">
                    <a:lumMod val="50000"/>
                  </a:schemeClr>
                </a:solidFill>
                <a:latin typeface="Meiryo UI" panose="020B0604030504040204" pitchFamily="50" charset="-128"/>
                <a:ea typeface="Meiryo UI" panose="020B0604030504040204" pitchFamily="50" charset="-128"/>
              </a:rPr>
              <a:t>Critical to Quality Factors</a:t>
            </a:r>
            <a:r>
              <a:rPr lang="ja-JP" altLang="en-US" sz="2400" kern="0" dirty="0">
                <a:solidFill>
                  <a:schemeClr val="tx1">
                    <a:lumMod val="50000"/>
                  </a:schemeClr>
                </a:solidFill>
                <a:latin typeface="Meiryo UI" panose="020B0604030504040204" pitchFamily="50" charset="-128"/>
                <a:ea typeface="Meiryo UI" panose="020B0604030504040204" pitchFamily="50" charset="-128"/>
              </a:rPr>
              <a:t>：</a:t>
            </a:r>
            <a:r>
              <a:rPr lang="en-US" altLang="ja-JP" sz="2400" kern="0" dirty="0">
                <a:solidFill>
                  <a:schemeClr val="tx1">
                    <a:lumMod val="50000"/>
                  </a:schemeClr>
                </a:solidFill>
                <a:latin typeface="Meiryo UI" panose="020B0604030504040204" pitchFamily="50" charset="-128"/>
                <a:ea typeface="Meiryo UI" panose="020B0604030504040204" pitchFamily="50" charset="-128"/>
              </a:rPr>
              <a:t>CTQ</a:t>
            </a:r>
            <a:r>
              <a:rPr lang="ja-JP" altLang="en-US" sz="2400" kern="0" dirty="0">
                <a:solidFill>
                  <a:schemeClr val="tx1">
                    <a:lumMod val="50000"/>
                  </a:schemeClr>
                </a:solidFill>
                <a:latin typeface="Meiryo UI" panose="020B0604030504040204" pitchFamily="50" charset="-128"/>
                <a:ea typeface="Meiryo UI" panose="020B0604030504040204" pitchFamily="50" charset="-128"/>
              </a:rPr>
              <a:t>要因）と、それに関連するリスクを特定・評価し，そこにリソースと意識を重点的に配分するリスクに応じたアプローチ（</a:t>
            </a:r>
            <a:r>
              <a:rPr lang="en-US" altLang="ja-JP" sz="2400" kern="0" dirty="0">
                <a:solidFill>
                  <a:schemeClr val="tx1">
                    <a:lumMod val="50000"/>
                  </a:schemeClr>
                </a:solidFill>
                <a:latin typeface="Meiryo UI" panose="020B0604030504040204" pitchFamily="50" charset="-128"/>
                <a:ea typeface="Meiryo UI" panose="020B0604030504040204" pitchFamily="50" charset="-128"/>
              </a:rPr>
              <a:t>Risk-Proportionate Approach</a:t>
            </a:r>
            <a:r>
              <a:rPr lang="ja-JP" altLang="en-US" sz="2400" kern="0" dirty="0">
                <a:solidFill>
                  <a:schemeClr val="tx1">
                    <a:lumMod val="50000"/>
                  </a:schemeClr>
                </a:solidFill>
                <a:latin typeface="Meiryo UI" panose="020B0604030504040204" pitchFamily="50" charset="-128"/>
                <a:ea typeface="Meiryo UI" panose="020B0604030504040204" pitchFamily="50" charset="-128"/>
              </a:rPr>
              <a:t>）を実装することで，効率性を高めることも可能になる。</a:t>
            </a:r>
            <a:endParaRPr lang="en-US" altLang="ja-JP" sz="2400" kern="0" dirty="0">
              <a:solidFill>
                <a:schemeClr val="tx1">
                  <a:lumMod val="50000"/>
                </a:schemeClr>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0BAA9937-E327-0833-0D2D-562BDFE136B4}"/>
              </a:ext>
            </a:extLst>
          </p:cNvPr>
          <p:cNvSpPr/>
          <p:nvPr/>
        </p:nvSpPr>
        <p:spPr bwMode="auto">
          <a:xfrm>
            <a:off x="593473" y="5483924"/>
            <a:ext cx="11031557" cy="97224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r>
              <a:rPr lang="ja-JP" altLang="en-US" sz="2800" i="0" dirty="0">
                <a:ln w="0"/>
                <a:solidFill>
                  <a:srgbClr val="0000CC"/>
                </a:solidFill>
                <a:effectLst>
                  <a:outerShdw blurRad="38100" dist="19050" dir="2700000" algn="tl" rotWithShape="0">
                    <a:schemeClr val="dk1">
                      <a:alpha val="40000"/>
                    </a:schemeClr>
                  </a:outerShdw>
                </a:effectLst>
                <a:latin typeface="+mn-ea"/>
              </a:rPr>
              <a:t>臨床試験に関わる関係者が今こそマインドセットを変革し，</a:t>
            </a:r>
            <a:br>
              <a:rPr lang="en-US" altLang="ja-JP" sz="2800" i="0" dirty="0">
                <a:ln w="0"/>
                <a:solidFill>
                  <a:srgbClr val="0000CC"/>
                </a:solidFill>
                <a:effectLst>
                  <a:outerShdw blurRad="38100" dist="19050" dir="2700000" algn="tl" rotWithShape="0">
                    <a:schemeClr val="dk1">
                      <a:alpha val="40000"/>
                    </a:schemeClr>
                  </a:outerShdw>
                </a:effectLst>
                <a:latin typeface="+mn-ea"/>
              </a:rPr>
            </a:br>
            <a:r>
              <a:rPr lang="ja-JP" altLang="en-US" sz="2800" dirty="0">
                <a:ln w="0"/>
                <a:solidFill>
                  <a:srgbClr val="0000CC"/>
                </a:solidFill>
                <a:effectLst>
                  <a:outerShdw blurRad="38100" dist="19050" dir="2700000" algn="tl" rotWithShape="0">
                    <a:schemeClr val="dk1">
                      <a:alpha val="40000"/>
                    </a:schemeClr>
                  </a:outerShdw>
                </a:effectLst>
                <a:latin typeface="+mn-ea"/>
              </a:rPr>
              <a:t>日本国民の「くすり」へのアクセス向上に貢献していきましょう。</a:t>
            </a:r>
          </a:p>
        </p:txBody>
      </p:sp>
      <p:pic>
        <p:nvPicPr>
          <p:cNvPr id="7" name="Section 3_SL42">
            <a:hlinkClick r:id="" action="ppaction://media"/>
            <a:extLst>
              <a:ext uri="{FF2B5EF4-FFF2-40B4-BE49-F238E27FC236}">
                <a16:creationId xmlns:a16="http://schemas.microsoft.com/office/drawing/2014/main" id="{9597DA9F-119D-5EF4-84B2-0D89C228CE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22113" y="6418263"/>
            <a:ext cx="406400" cy="406400"/>
          </a:xfrm>
          <a:prstGeom prst="rect">
            <a:avLst/>
          </a:prstGeom>
        </p:spPr>
      </p:pic>
    </p:spTree>
    <p:extLst>
      <p:ext uri="{BB962C8B-B14F-4D97-AF65-F5344CB8AC3E}">
        <p14:creationId xmlns:p14="http://schemas.microsoft.com/office/powerpoint/2010/main" val="382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44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rgbClr val="FFFFFF"/>
            </a:gs>
            <a:gs pos="100000">
              <a:srgbClr val="FF6600"/>
            </a:gs>
          </a:gsLst>
          <a:lin ang="0" scaled="1"/>
        </a:gradFill>
        <a:ln w="9525">
          <a:noFill/>
          <a:miter lim="800000"/>
          <a:headEnd/>
          <a:tailEnd/>
        </a:ln>
      </a:spPr>
      <a:bodyPr wrap="none" anchor="ctr"/>
      <a:lstStyle>
        <a:defPPr>
          <a:defRPr dirty="0">
            <a:solidFill>
              <a:srgbClr val="0000CC"/>
            </a:solidFill>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416F81E86DD24F94FD5646FB4099AC" ma:contentTypeVersion="12" ma:contentTypeDescription="Create a new document." ma:contentTypeScope="" ma:versionID="cc0a040695317682be4b4fed6426e036">
  <xsd:schema xmlns:xsd="http://www.w3.org/2001/XMLSchema" xmlns:xs="http://www.w3.org/2001/XMLSchema" xmlns:p="http://schemas.microsoft.com/office/2006/metadata/properties" xmlns:ns3="d454384b-4fc8-48c1-a44f-cf5a86a0e10f" xmlns:ns4="c258f4b0-6f9c-4821-a845-c90e956e54cf" targetNamespace="http://schemas.microsoft.com/office/2006/metadata/properties" ma:root="true" ma:fieldsID="ebb7dd38783fa7408320762b993ff0ca" ns3:_="" ns4:_="">
    <xsd:import namespace="d454384b-4fc8-48c1-a44f-cf5a86a0e10f"/>
    <xsd:import namespace="c258f4b0-6f9c-4821-a845-c90e956e54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54384b-4fc8-48c1-a44f-cf5a86a0e1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58f4b0-6f9c-4821-a845-c90e956e54c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959ABD-9FFC-4E63-86B0-44002B962E1F}">
  <ds:schemaRefs>
    <ds:schemaRef ds:uri="http://schemas.microsoft.com/sharepoint/v3/contenttype/forms"/>
  </ds:schemaRefs>
</ds:datastoreItem>
</file>

<file path=customXml/itemProps2.xml><?xml version="1.0" encoding="utf-8"?>
<ds:datastoreItem xmlns:ds="http://schemas.openxmlformats.org/officeDocument/2006/customXml" ds:itemID="{42259EAA-295E-4A02-86CA-2175503487A2}">
  <ds:schemaRefs>
    <ds:schemaRef ds:uri="c258f4b0-6f9c-4821-a845-c90e956e54cf"/>
    <ds:schemaRef ds:uri="d454384b-4fc8-48c1-a44f-cf5a86a0e1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6BD1BA-5CE5-4F85-A159-BD9017FF9DC6}">
  <ds:schemaRefs>
    <ds:schemaRef ds:uri="http://schemas.openxmlformats.org/package/2006/metadata/core-properties"/>
    <ds:schemaRef ds:uri="http://purl.org/dc/terms/"/>
    <ds:schemaRef ds:uri="http://schemas.microsoft.com/office/infopath/2007/PartnerControls"/>
    <ds:schemaRef ds:uri="c258f4b0-6f9c-4821-a845-c90e956e54cf"/>
    <ds:schemaRef ds:uri="http://schemas.microsoft.com/office/2006/documentManagement/types"/>
    <ds:schemaRef ds:uri="http://purl.org/dc/dcmitype/"/>
    <ds:schemaRef ds:uri="d454384b-4fc8-48c1-a44f-cf5a86a0e10f"/>
    <ds:schemaRef ds:uri="http://schemas.microsoft.com/office/2006/metadata/properties"/>
    <ds:schemaRef ds:uri="http://www.w3.org/XML/1998/namespace"/>
    <ds:schemaRef ds:uri="http://purl.org/dc/elements/1.1/"/>
  </ds:schemaRefs>
</ds:datastoreItem>
</file>

<file path=docMetadata/LabelInfo.xml><?xml version="1.0" encoding="utf-8"?>
<clbl:labelList xmlns:clbl="http://schemas.microsoft.com/office/2020/mipLabelMetadata">
  <clbl:label id="{3ca48ea3-8c75-4d36-b64f-70604b11fd22}" enabled="1" method="Standard" siteId="{3ac94b33-9135-4821-9502-eafda6592a35}" removed="0"/>
  <clbl:label id="{8fb0999b-c0f8-44bf-9cc0-32b2b9ea88e6}" enabled="1" method="Standard" siteId="{a5bd0d07-eca3-4fda-9821-7c858c9deb8a}" removed="0"/>
  <clbl:label id="{bfd0b529-4a04-4616-88d2-531082d94bb8}" enabled="1" method="Standard" siteId="{e1f8af86-ee95-4718-bd0d-375b37366c83}" removed="0"/>
  <clbl:label id="{d28e349f-c68d-46ce-94ba-6d0e8d23db64}" enabled="1" method="Standard" siteId="{7b7466bb-fe1d-47a0-b943-8ded565c8e54}" removed="0"/>
</clbl:labelList>
</file>

<file path=docProps/app.xml><?xml version="1.0" encoding="utf-8"?>
<Properties xmlns="http://schemas.openxmlformats.org/officeDocument/2006/extended-properties" xmlns:vt="http://schemas.openxmlformats.org/officeDocument/2006/docPropsVTypes">
  <Template/>
  <TotalTime>1853</TotalTime>
  <Words>627</Words>
  <Application>Microsoft Office PowerPoint</Application>
  <PresentationFormat>ワイド画面</PresentationFormat>
  <Paragraphs>53</Paragraphs>
  <Slides>5</Slides>
  <Notes>5</Notes>
  <HiddenSlides>0</HiddenSlides>
  <MMClips>5</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5</vt:i4>
      </vt:variant>
    </vt:vector>
  </HeadingPairs>
  <TitlesOfParts>
    <vt:vector size="15" baseType="lpstr">
      <vt:lpstr>Meiryo UI</vt:lpstr>
      <vt:lpstr>System Font Regular</vt:lpstr>
      <vt:lpstr>メイリオ</vt:lpstr>
      <vt:lpstr>游ゴシック</vt:lpstr>
      <vt:lpstr>Arial</vt:lpstr>
      <vt:lpstr>Calibri</vt:lpstr>
      <vt:lpstr>Segoe UI</vt:lpstr>
      <vt:lpstr>Wingdings</vt:lpstr>
      <vt:lpstr>標準デザイン</vt:lpstr>
      <vt:lpstr>think-cellスライド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Yoshikazu Suzuki</cp:lastModifiedBy>
  <cp:revision>40</cp:revision>
  <dcterms:created xsi:type="dcterms:W3CDTF">2011-09-07T10:24:17Z</dcterms:created>
  <dcterms:modified xsi:type="dcterms:W3CDTF">2026-02-24T02:38:38Z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29bff8-5b33-42aa-95d2-28f72e792cb0_Enabled">
    <vt:lpwstr>true</vt:lpwstr>
  </property>
  <property fmtid="{D5CDD505-2E9C-101B-9397-08002B2CF9AE}" pid="3" name="MSIP_Label_4929bff8-5b33-42aa-95d2-28f72e792cb0_SetDate">
    <vt:lpwstr>2021-08-31T10:24:26Z</vt:lpwstr>
  </property>
  <property fmtid="{D5CDD505-2E9C-101B-9397-08002B2CF9AE}" pid="4" name="MSIP_Label_4929bff8-5b33-42aa-95d2-28f72e792cb0_Method">
    <vt:lpwstr>Standard</vt:lpwstr>
  </property>
  <property fmtid="{D5CDD505-2E9C-101B-9397-08002B2CF9AE}" pid="5" name="MSIP_Label_4929bff8-5b33-42aa-95d2-28f72e792cb0_Name">
    <vt:lpwstr>Internal</vt:lpwstr>
  </property>
  <property fmtid="{D5CDD505-2E9C-101B-9397-08002B2CF9AE}" pid="6" name="MSIP_Label_4929bff8-5b33-42aa-95d2-28f72e792cb0_SiteId">
    <vt:lpwstr>f35a6974-607f-47d4-82d7-ff31d7dc53a5</vt:lpwstr>
  </property>
  <property fmtid="{D5CDD505-2E9C-101B-9397-08002B2CF9AE}" pid="7" name="MSIP_Label_4929bff8-5b33-42aa-95d2-28f72e792cb0_ActionId">
    <vt:lpwstr>c78d09d6-2ae2-4bbf-9bbb-9391b91bab8a</vt:lpwstr>
  </property>
  <property fmtid="{D5CDD505-2E9C-101B-9397-08002B2CF9AE}" pid="8" name="MSIP_Label_4929bff8-5b33-42aa-95d2-28f72e792cb0_ContentBits">
    <vt:lpwstr>0</vt:lpwstr>
  </property>
  <property fmtid="{D5CDD505-2E9C-101B-9397-08002B2CF9AE}" pid="9" name="ContentTypeId">
    <vt:lpwstr>0x01010041416F81E86DD24F94FD5646FB4099AC</vt:lpwstr>
  </property>
  <property fmtid="{D5CDD505-2E9C-101B-9397-08002B2CF9AE}" pid="10" name="MSIP_Label_e81acc0d-dcc4-4dc9-a2c5-be70b05a2fe6_Enabled">
    <vt:lpwstr>true</vt:lpwstr>
  </property>
  <property fmtid="{D5CDD505-2E9C-101B-9397-08002B2CF9AE}" pid="11" name="MSIP_Label_e81acc0d-dcc4-4dc9-a2c5-be70b05a2fe6_SetDate">
    <vt:lpwstr>2023-08-27T06:25:54Z</vt:lpwstr>
  </property>
  <property fmtid="{D5CDD505-2E9C-101B-9397-08002B2CF9AE}" pid="12" name="MSIP_Label_e81acc0d-dcc4-4dc9-a2c5-be70b05a2fe6_Method">
    <vt:lpwstr>Privileged</vt:lpwstr>
  </property>
  <property fmtid="{D5CDD505-2E9C-101B-9397-08002B2CF9AE}" pid="13" name="MSIP_Label_e81acc0d-dcc4-4dc9-a2c5-be70b05a2fe6_Name">
    <vt:lpwstr>e81acc0d-dcc4-4dc9-a2c5-be70b05a2fe6</vt:lpwstr>
  </property>
  <property fmtid="{D5CDD505-2E9C-101B-9397-08002B2CF9AE}" pid="14" name="MSIP_Label_e81acc0d-dcc4-4dc9-a2c5-be70b05a2fe6_SiteId">
    <vt:lpwstr>a00de4ec-48a8-43a6-be74-e31274e2060d</vt:lpwstr>
  </property>
  <property fmtid="{D5CDD505-2E9C-101B-9397-08002B2CF9AE}" pid="15" name="MSIP_Label_e81acc0d-dcc4-4dc9-a2c5-be70b05a2fe6_ActionId">
    <vt:lpwstr>57b565d1-c174-4204-b979-f038d263e48a</vt:lpwstr>
  </property>
  <property fmtid="{D5CDD505-2E9C-101B-9397-08002B2CF9AE}" pid="16" name="MSIP_Label_e81acc0d-dcc4-4dc9-a2c5-be70b05a2fe6_ContentBits">
    <vt:lpwstr>0</vt:lpwstr>
  </property>
  <property fmtid="{D5CDD505-2E9C-101B-9397-08002B2CF9AE}" pid="17" name="MerckAIPLabel">
    <vt:lpwstr>NotClassified</vt:lpwstr>
  </property>
  <property fmtid="{D5CDD505-2E9C-101B-9397-08002B2CF9AE}" pid="18" name="MerckAIPDataExchange">
    <vt:lpwstr>!MRKMIP@NotClassified</vt:lpwstr>
  </property>
  <property fmtid="{D5CDD505-2E9C-101B-9397-08002B2CF9AE}" pid="19" name="_NewReviewCycle">
    <vt:lpwstr/>
  </property>
  <property fmtid="{D5CDD505-2E9C-101B-9397-08002B2CF9AE}" pid="20" name="ClassificationContentMarkingFooterLocations">
    <vt:lpwstr>標準デザイン:5\シンプルでよく使う汎用テンプレート:5\JPMA１:5\1_Office テーマ:10\2_Office テーマ:17</vt:lpwstr>
  </property>
  <property fmtid="{D5CDD505-2E9C-101B-9397-08002B2CF9AE}" pid="21" name="ClassificationContentMarkingFooterText">
    <vt:lpwstr>Internal - 社外秘</vt:lpwstr>
  </property>
  <property fmtid="{D5CDD505-2E9C-101B-9397-08002B2CF9AE}" pid="22" name="ClassificationContentMarkingHeaderLocations">
    <vt:lpwstr>標準デザイン:4\シンプルでよく使う汎用テンプレート:4\JPMA１:4\1_Office テーマ:9\2_Office テーマ:16</vt:lpwstr>
  </property>
  <property fmtid="{D5CDD505-2E9C-101B-9397-08002B2CF9AE}" pid="23" name="ClassificationContentMarkingHeaderText">
    <vt:lpwstr>Internal - 社外秘</vt:lpwstr>
  </property>
</Properties>
</file>