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4"/>
    <p:sldMasterId id="2147483648" r:id="rId5"/>
  </p:sldMasterIdLst>
  <p:notesMasterIdLst>
    <p:notesMasterId r:id="rId30"/>
  </p:notesMasterIdLst>
  <p:handoutMasterIdLst>
    <p:handoutMasterId r:id="rId31"/>
  </p:handoutMasterIdLst>
  <p:sldIdLst>
    <p:sldId id="2147474827" r:id="rId6"/>
    <p:sldId id="2147474979" r:id="rId7"/>
    <p:sldId id="2147474981" r:id="rId8"/>
    <p:sldId id="2147474982" r:id="rId9"/>
    <p:sldId id="2147474967" r:id="rId10"/>
    <p:sldId id="2147474956" r:id="rId11"/>
    <p:sldId id="2147474831" r:id="rId12"/>
    <p:sldId id="2147474946" r:id="rId13"/>
    <p:sldId id="2147474914" r:id="rId14"/>
    <p:sldId id="2147474916" r:id="rId15"/>
    <p:sldId id="2147474986" r:id="rId16"/>
    <p:sldId id="2147474954" r:id="rId17"/>
    <p:sldId id="2147474959" r:id="rId18"/>
    <p:sldId id="2147474978" r:id="rId19"/>
    <p:sldId id="2147474917" r:id="rId20"/>
    <p:sldId id="2147474968" r:id="rId21"/>
    <p:sldId id="2147474902" r:id="rId22"/>
    <p:sldId id="2147474980" r:id="rId23"/>
    <p:sldId id="2147474969" r:id="rId24"/>
    <p:sldId id="2147474988" r:id="rId25"/>
    <p:sldId id="2147474985" r:id="rId26"/>
    <p:sldId id="2147474984" r:id="rId27"/>
    <p:sldId id="2147474833" r:id="rId28"/>
    <p:sldId id="2147474983" r:id="rId29"/>
  </p:sldIdLst>
  <p:sldSz cx="12192000" cy="6858000"/>
  <p:notesSz cx="7102475" cy="102346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CA6900-383E-5EE8-A52B-7950F0659D27}" name="Mitsuaki Aoyagi (青柳 充顕) / ＲＣ" initials="MA(充/Ｒ" userId="S::m3-aoyagi@hhc.eisai.co.jp::b07a0024-269e-419d-af73-93946bfc7c59" providerId="AD"/>
  <p188:author id="{6995B317-C276-BB93-9D97-723F572EF8F2}" name="Furuki, Satomi(古木 聡美)" initials="SF" userId="S::YPC09903@astellas.com::e07edd11-92e1-474f-996a-458e49f39a5f" providerId="AD"/>
  <p188:author id="{E48F5A3D-5415-C8FA-AA45-29329D1F3569}" name="Ohkubo, Shingo [JANJP]" initials="SO" userId="S::SOhkubo@its.jnj.com::410a9632-bcd2-4ca3-8175-0659f9462551" providerId="AD"/>
  <p188:author id="{EE8B2B49-9C7C-79CF-9FEE-A937D14D1675}" name="Nishimura,Shinichi (MED QM) NBI-JP-T" initials="SN" userId="S::shinichi.nishimura@boehringer-ingelheim.com::ddf0b8b0-40df-4d4b-b1e3-92c8ae0b3b3e" providerId="AD"/>
  <p188:author id="{34D9CC61-D869-44F0-3707-8B018C8FE926}" name="Masaya Tajima" initials="m" userId="Masaya Tajima" providerId="None"/>
  <p188:author id="{6EFBAD6B-D689-800D-6821-A30AAC5C1FA0}" name="Aoshima,Takehiko 青島竹彦(臨床プロセス戦略部(臨床信頼性))" initials="A青" userId="S::aoshimatkh_chugai-pharm.co.jp#ext#@boehringer.onmicrosoft.com::c6779259-90cd-4ee7-98c8-67e19757aca7" providerId="AD"/>
  <p188:author id="{FCB07B6E-0FCC-BF1E-CC7E-A4CA807AB126}" name="Matsuzawa, Hiroshi(松澤 寛)" initials="MH寛" userId="S::YPC07567@astellas.com::ba7e0b59-c540-4fbe-b706-f3e615ecf881" providerId="AD"/>
  <p188:author id="{471C0B72-BF7C-AACD-769F-E363B65C75B8}" name="Matsushima, Nobuko [JANJP]" initials="MN[" userId="S::nmatsus3@its.jnj.com::17816523-9f3d-4fa9-9cdb-c88bee8597fd" providerId="AD"/>
  <p188:author id="{3E27507D-7BC8-3809-2B1E-EBD5C0A2A93D}" name="Watabe,Yukiko 渡部ゆき子(医薬安全性本部)" initials="W渡" userId="S::118117@chugai.biz::5fc8073b-c665-4176-8a5c-e7a0441bc1b3" providerId="AD"/>
  <p188:author id="{66CCD284-5653-A1A2-412D-F645F38E3FB5}" name="FUNAKI CHIHARU / 船木 千春" initials="FC/船千" userId="FUNAKI CHIHARU / 船木 千春" providerId="None"/>
  <p188:author id="{1F7EE997-6286-A965-72E9-FD02728599AF}" name="Seiji Yamashita" initials="SY" userId="S::yamashita_seiji@lilly.com::2126dde9-e41c-4f3e-a16a-a24aae5dad61" providerId="AD"/>
  <p188:author id="{90057FA3-A39F-F243-4839-86B7C0DACC1B}" name="Saiga,Misako 雜賀美紗子(クオリティ推進部Q戦略G)" initials="S雜" userId="S::182358@chugai.biz::84da7cd8-92f0-4138-a77f-d845fa258247" providerId="AD"/>
  <p188:author id="{9C824CB8-5DF7-75AA-ED3F-EB488FE055E4}" name="Yoshitake Fujioka" initials="1" userId="Yoshitake Fujioka" providerId="None"/>
  <p188:author id="{2A75C0CA-359E-72D8-4351-911D032D33E7}" name="Watanabe, Yoko" initials="YW" userId="S::yoko.watanabe@takeda.com::f5e0809a-6b4f-4399-94f2-f4d090e50ffa" providerId="AD"/>
  <p188:author id="{97DFACCC-67EB-A358-498D-1D4BEBD3A2D5}" name="Yoshikazu Suzuki" initials="YS" userId="S::yoshikazu.suzuki@biogen.com::8757b7e9-d36c-4d4c-8168-f77c41b34864" providerId="AD"/>
  <p188:author id="{282156D0-D209-3259-13DB-2404564A921E}" name="Sano, Toshiharu (CLIN. OPS. JAPAN)" initials="ST(OJ" userId="S::sanoth@merck.com::a396b670-ba30-43c1-a324-558d992b795a" providerId="AD"/>
  <p188:author id="{58F4D1E0-CE79-0525-EEB6-0D47F352017E}" name="Aoshima,Takehiko 青島竹彦(臨床プロセス戦略部(臨床信頼性))" initials="TA" userId="S::117501@chugai.biz::87ad3bd8-c7ed-4cf2-b40f-7dc6937589b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omohiro Harada/原田　友宏" initials="TH" lastIdx="54" clrIdx="0">
    <p:extLst>
      <p:ext uri="{19B8F6BF-5375-455C-9EA6-DF929625EA0E}">
        <p15:presenceInfo xmlns:p15="http://schemas.microsoft.com/office/powerpoint/2012/main" userId="Tomohiro Harada/原田　友宏" providerId="None"/>
      </p:ext>
    </p:extLst>
  </p:cmAuthor>
  <p:cmAuthor id="2" name="Kikuchi" initials="K" lastIdx="1" clrIdx="1">
    <p:extLst>
      <p:ext uri="{19B8F6BF-5375-455C-9EA6-DF929625EA0E}">
        <p15:presenceInfo xmlns:p15="http://schemas.microsoft.com/office/powerpoint/2012/main" userId="Kikuchi" providerId="None"/>
      </p:ext>
    </p:extLst>
  </p:cmAuthor>
  <p:cmAuthor id="3" name="岩間 康弘" initials="岩間" lastIdx="1" clrIdx="2">
    <p:extLst>
      <p:ext uri="{19B8F6BF-5375-455C-9EA6-DF929625EA0E}">
        <p15:presenceInfo xmlns:p15="http://schemas.microsoft.com/office/powerpoint/2012/main" userId="S-1-5-21-3589366443-127966452-673234636-4145" providerId="AD"/>
      </p:ext>
    </p:extLst>
  </p:cmAuthor>
  <p:cmAuthor id="4" name="Kawabata,Norihiro 川畑宣勲(P臨床開発部PIG)" initials="K川" lastIdx="1" clrIdx="3">
    <p:extLst>
      <p:ext uri="{19B8F6BF-5375-455C-9EA6-DF929625EA0E}">
        <p15:presenceInfo xmlns:p15="http://schemas.microsoft.com/office/powerpoint/2012/main" userId="S::085499@chugai.biz::a4380fe9-2502-43eb-a5b7-145d8568270a" providerId="AD"/>
      </p:ext>
    </p:extLst>
  </p:cmAuthor>
  <p:cmAuthor id="5" name="Togo, Kanae" initials="TK" lastIdx="21" clrIdx="4">
    <p:extLst>
      <p:ext uri="{19B8F6BF-5375-455C-9EA6-DF929625EA0E}">
        <p15:presenceInfo xmlns:p15="http://schemas.microsoft.com/office/powerpoint/2012/main" userId="S::togok@pfizer.com::4c122f89-7321-4615-8554-d24970615de7" providerId="AD"/>
      </p:ext>
    </p:extLst>
  </p:cmAuthor>
  <p:cmAuthor id="6" name="Atsuko Hata" initials="AH" lastIdx="6" clrIdx="5">
    <p:extLst>
      <p:ext uri="{19B8F6BF-5375-455C-9EA6-DF929625EA0E}">
        <p15:presenceInfo xmlns:p15="http://schemas.microsoft.com/office/powerpoint/2012/main" userId="S::hata_atsuko@lilly.com::aaf8cb78-7a47-4dc9-bde7-005da0f85f26" providerId="AD"/>
      </p:ext>
    </p:extLst>
  </p:cmAuthor>
  <p:cmAuthor id="7" name="Manabu Ishii (MTPC)" initials="MI" lastIdx="60" clrIdx="6">
    <p:extLst>
      <p:ext uri="{19B8F6BF-5375-455C-9EA6-DF929625EA0E}">
        <p15:presenceInfo xmlns:p15="http://schemas.microsoft.com/office/powerpoint/2012/main" userId="Manabu Ishii (MTPC)" providerId="None"/>
      </p:ext>
    </p:extLst>
  </p:cmAuthor>
  <p:cmAuthor id="8" name="Koto, Ryo" initials="KR" lastIdx="11" clrIdx="7">
    <p:extLst>
      <p:ext uri="{19B8F6BF-5375-455C-9EA6-DF929625EA0E}">
        <p15:presenceInfo xmlns:p15="http://schemas.microsoft.com/office/powerpoint/2012/main" userId="S::kggj623@astrazeneca.net::02674fe9-0551-4ce3-972c-12568be294fa" providerId="AD"/>
      </p:ext>
    </p:extLst>
  </p:cmAuthor>
  <p:cmAuthor id="9" name="Kasumi Daidoji" initials="KD" lastIdx="12" clrIdx="9">
    <p:extLst>
      <p:ext uri="{19B8F6BF-5375-455C-9EA6-DF929625EA0E}">
        <p15:presenceInfo xmlns:p15="http://schemas.microsoft.com/office/powerpoint/2012/main" userId="Kasumi Daidoji" providerId="None"/>
      </p:ext>
    </p:extLst>
  </p:cmAuthor>
  <p:cmAuthor id="10" name="fujita, taizo" initials="ft" lastIdx="59" clrIdx="10">
    <p:extLst>
      <p:ext uri="{19B8F6BF-5375-455C-9EA6-DF929625EA0E}">
        <p15:presenceInfo xmlns:p15="http://schemas.microsoft.com/office/powerpoint/2012/main" userId="S-1-5-21-1292428093-113007714-839522115-153260" providerId="AD"/>
      </p:ext>
    </p:extLst>
  </p:cmAuthor>
  <p:cmAuthor id="11" name="Matsuzawa, Hiroshi(松澤 寛)" initials="MH寛" lastIdx="32" clrIdx="11">
    <p:extLst>
      <p:ext uri="{19B8F6BF-5375-455C-9EA6-DF929625EA0E}">
        <p15:presenceInfo xmlns:p15="http://schemas.microsoft.com/office/powerpoint/2012/main" userId="S::YPC07567@astellas.com::ba7e0b59-c540-4fbe-b706-f3e615ecf881" providerId="AD"/>
      </p:ext>
    </p:extLst>
  </p:cmAuthor>
  <p:cmAuthor id="12" name="Shotaro Maeda" initials="SM" lastIdx="1" clrIdx="12">
    <p:extLst>
      <p:ext uri="{19B8F6BF-5375-455C-9EA6-DF929625EA0E}">
        <p15:presenceInfo xmlns:p15="http://schemas.microsoft.com/office/powerpoint/2012/main" userId="Shotaro Maeda" providerId="None"/>
      </p:ext>
    </p:extLst>
  </p:cmAuthor>
  <p:cmAuthor id="13" name="Masaya Tajima" initials="m" lastIdx="17" clrIdx="13">
    <p:extLst>
      <p:ext uri="{19B8F6BF-5375-455C-9EA6-DF929625EA0E}">
        <p15:presenceInfo xmlns:p15="http://schemas.microsoft.com/office/powerpoint/2012/main" userId="Masaya Tajima" providerId="None"/>
      </p:ext>
    </p:extLst>
  </p:cmAuthor>
  <p:cmAuthor id="14" name="Mitsuaki Aoyagi (青柳 充顕) / ＲＡ" initials="MA(充/Ｒ" lastIdx="12" clrIdx="14">
    <p:extLst>
      <p:ext uri="{19B8F6BF-5375-455C-9EA6-DF929625EA0E}">
        <p15:presenceInfo xmlns:p15="http://schemas.microsoft.com/office/powerpoint/2012/main" userId="S::m3-aoyagi@hhc.eisai.co.jp::b07a0024-269e-419d-af73-93946bfc7c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4A4E"/>
    <a:srgbClr val="0000CC"/>
    <a:srgbClr val="6600FF"/>
    <a:srgbClr val="D9D9F6"/>
    <a:srgbClr val="4242FF"/>
    <a:srgbClr val="33CCFF"/>
    <a:srgbClr val="0000FF"/>
    <a:srgbClr val="FFFFFF"/>
    <a:srgbClr val="FF99FF"/>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73212" autoAdjust="0"/>
  </p:normalViewPr>
  <p:slideViewPr>
    <p:cSldViewPr snapToGrid="0">
      <p:cViewPr varScale="1">
        <p:scale>
          <a:sx n="46" d="100"/>
          <a:sy n="46" d="100"/>
        </p:scale>
        <p:origin x="1376" y="264"/>
      </p:cViewPr>
      <p:guideLst>
        <p:guide orient="horz" pos="2137"/>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shikazu Suzuki" userId="8757b7e9-d36c-4d4c-8168-f77c41b34864" providerId="ADAL" clId="{15422264-981A-437D-BA24-D74D1243EC74}"/>
    <pc:docChg chg="undo custSel addSld delSld modSld">
      <pc:chgData name="Yoshikazu Suzuki" userId="8757b7e9-d36c-4d4c-8168-f77c41b34864" providerId="ADAL" clId="{15422264-981A-437D-BA24-D74D1243EC74}" dt="2026-02-27T11:47:10.861" v="448"/>
      <pc:docMkLst>
        <pc:docMk/>
      </pc:docMkLst>
      <pc:sldChg chg="addSp delSp modSp mod delAnim modAnim modNotesTx">
        <pc:chgData name="Yoshikazu Suzuki" userId="8757b7e9-d36c-4d4c-8168-f77c41b34864" providerId="ADAL" clId="{15422264-981A-437D-BA24-D74D1243EC74}" dt="2026-02-24T02:36:09.420" v="398" actId="6549"/>
        <pc:sldMkLst>
          <pc:docMk/>
          <pc:sldMk cId="1640395035" sldId="2147474827"/>
        </pc:sldMkLst>
        <pc:spChg chg="add mod">
          <ac:chgData name="Yoshikazu Suzuki" userId="8757b7e9-d36c-4d4c-8168-f77c41b34864" providerId="ADAL" clId="{15422264-981A-437D-BA24-D74D1243EC74}" dt="2026-02-14T09:01:28.742" v="38" actId="207"/>
          <ac:spMkLst>
            <pc:docMk/>
            <pc:sldMk cId="1640395035" sldId="2147474827"/>
            <ac:spMk id="4" creationId="{76DB6765-51E4-7F3C-3699-1C0EE5194D6E}"/>
          </ac:spMkLst>
        </pc:spChg>
        <pc:picChg chg="add mod">
          <ac:chgData name="Yoshikazu Suzuki" userId="8757b7e9-d36c-4d4c-8168-f77c41b34864" providerId="ADAL" clId="{15422264-981A-437D-BA24-D74D1243EC74}" dt="2026-02-17T03:37:55.625" v="152"/>
          <ac:picMkLst>
            <pc:docMk/>
            <pc:sldMk cId="1640395035" sldId="2147474827"/>
            <ac:picMk id="6" creationId="{38EEB6CE-FB95-2960-2FEB-8D0DCC6AFCE4}"/>
          </ac:picMkLst>
        </pc:picChg>
      </pc:sldChg>
      <pc:sldChg chg="addSp delSp modSp mod delAnim modAnim modNotesTx">
        <pc:chgData name="Yoshikazu Suzuki" userId="8757b7e9-d36c-4d4c-8168-f77c41b34864" providerId="ADAL" clId="{15422264-981A-437D-BA24-D74D1243EC74}" dt="2026-02-24T02:36:24.009" v="404" actId="20577"/>
        <pc:sldMkLst>
          <pc:docMk/>
          <pc:sldMk cId="1800876217" sldId="2147474831"/>
        </pc:sldMkLst>
        <pc:picChg chg="add mod">
          <ac:chgData name="Yoshikazu Suzuki" userId="8757b7e9-d36c-4d4c-8168-f77c41b34864" providerId="ADAL" clId="{15422264-981A-437D-BA24-D74D1243EC74}" dt="2026-02-17T03:40:02.374" v="189" actId="1076"/>
          <ac:picMkLst>
            <pc:docMk/>
            <pc:sldMk cId="1800876217" sldId="2147474831"/>
            <ac:picMk id="5" creationId="{0A15B2BC-6FD8-1FC2-4523-0F11987ECBF0}"/>
          </ac:picMkLst>
        </pc:picChg>
      </pc:sldChg>
      <pc:sldChg chg="addSp modSp modAnim modNotesTx">
        <pc:chgData name="Yoshikazu Suzuki" userId="8757b7e9-d36c-4d4c-8168-f77c41b34864" providerId="ADAL" clId="{15422264-981A-437D-BA24-D74D1243EC74}" dt="2026-02-24T02:37:07.084" v="422" actId="20577"/>
        <pc:sldMkLst>
          <pc:docMk/>
          <pc:sldMk cId="584005836" sldId="2147474833"/>
        </pc:sldMkLst>
        <pc:picChg chg="add mod">
          <ac:chgData name="Yoshikazu Suzuki" userId="8757b7e9-d36c-4d4c-8168-f77c41b34864" providerId="ADAL" clId="{15422264-981A-437D-BA24-D74D1243EC74}" dt="2026-02-14T08:57:48.311" v="27"/>
          <ac:picMkLst>
            <pc:docMk/>
            <pc:sldMk cId="584005836" sldId="2147474833"/>
            <ac:picMk id="3" creationId="{5DB3FC78-BF9C-8508-3900-945752165491}"/>
          </ac:picMkLst>
        </pc:picChg>
      </pc:sldChg>
      <pc:sldChg chg="addSp modSp mod modAnim modNotesTx">
        <pc:chgData name="Yoshikazu Suzuki" userId="8757b7e9-d36c-4d4c-8168-f77c41b34864" providerId="ADAL" clId="{15422264-981A-437D-BA24-D74D1243EC74}" dt="2026-02-24T02:36:49.050" v="414" actId="20577"/>
        <pc:sldMkLst>
          <pc:docMk/>
          <pc:sldMk cId="3968589600" sldId="2147474902"/>
        </pc:sldMkLst>
        <pc:spChg chg="add mod">
          <ac:chgData name="Yoshikazu Suzuki" userId="8757b7e9-d36c-4d4c-8168-f77c41b34864" providerId="ADAL" clId="{15422264-981A-437D-BA24-D74D1243EC74}" dt="2026-02-14T09:03:44.131" v="52"/>
          <ac:spMkLst>
            <pc:docMk/>
            <pc:sldMk cId="3968589600" sldId="2147474902"/>
            <ac:spMk id="5" creationId="{3A82EB56-CFEF-D8E4-A3DE-519084BC8818}"/>
          </ac:spMkLst>
        </pc:spChg>
        <pc:picChg chg="add mod">
          <ac:chgData name="Yoshikazu Suzuki" userId="8757b7e9-d36c-4d4c-8168-f77c41b34864" providerId="ADAL" clId="{15422264-981A-437D-BA24-D74D1243EC74}" dt="2026-02-14T08:57:07.661" v="21" actId="1076"/>
          <ac:picMkLst>
            <pc:docMk/>
            <pc:sldMk cId="3968589600" sldId="2147474902"/>
            <ac:picMk id="3" creationId="{1C313E98-E2AA-9644-3980-D71BCA6236FA}"/>
          </ac:picMkLst>
        </pc:picChg>
      </pc:sldChg>
      <pc:sldChg chg="addSp delSp modSp mod delAnim modAnim modNotesTx">
        <pc:chgData name="Yoshikazu Suzuki" userId="8757b7e9-d36c-4d4c-8168-f77c41b34864" providerId="ADAL" clId="{15422264-981A-437D-BA24-D74D1243EC74}" dt="2026-02-24T02:36:31.635" v="406" actId="20577"/>
        <pc:sldMkLst>
          <pc:docMk/>
          <pc:sldMk cId="130293708" sldId="2147474914"/>
        </pc:sldMkLst>
        <pc:picChg chg="add mod">
          <ac:chgData name="Yoshikazu Suzuki" userId="8757b7e9-d36c-4d4c-8168-f77c41b34864" providerId="ADAL" clId="{15422264-981A-437D-BA24-D74D1243EC74}" dt="2026-02-17T03:40:40.572" v="201" actId="1076"/>
          <ac:picMkLst>
            <pc:docMk/>
            <pc:sldMk cId="130293708" sldId="2147474914"/>
            <ac:picMk id="6" creationId="{EF89A99A-58D7-A305-5A04-6DA209A7970F}"/>
          </ac:picMkLst>
        </pc:picChg>
      </pc:sldChg>
      <pc:sldChg chg="addSp modSp modAnim modNotesTx">
        <pc:chgData name="Yoshikazu Suzuki" userId="8757b7e9-d36c-4d4c-8168-f77c41b34864" providerId="ADAL" clId="{15422264-981A-437D-BA24-D74D1243EC74}" dt="2026-02-24T02:36:33.547" v="407" actId="20577"/>
        <pc:sldMkLst>
          <pc:docMk/>
          <pc:sldMk cId="360624783" sldId="2147474916"/>
        </pc:sldMkLst>
        <pc:picChg chg="add mod">
          <ac:chgData name="Yoshikazu Suzuki" userId="8757b7e9-d36c-4d4c-8168-f77c41b34864" providerId="ADAL" clId="{15422264-981A-437D-BA24-D74D1243EC74}" dt="2026-02-14T08:56:20.384" v="11"/>
          <ac:picMkLst>
            <pc:docMk/>
            <pc:sldMk cId="360624783" sldId="2147474916"/>
            <ac:picMk id="2" creationId="{EC6A7570-6698-06D1-67B3-DE2E946C4A62}"/>
          </ac:picMkLst>
        </pc:picChg>
      </pc:sldChg>
      <pc:sldChg chg="addSp modSp modAnim modNotesTx">
        <pc:chgData name="Yoshikazu Suzuki" userId="8757b7e9-d36c-4d4c-8168-f77c41b34864" providerId="ADAL" clId="{15422264-981A-437D-BA24-D74D1243EC74}" dt="2026-02-24T02:36:44.708" v="412" actId="20577"/>
        <pc:sldMkLst>
          <pc:docMk/>
          <pc:sldMk cId="2662182129" sldId="2147474917"/>
        </pc:sldMkLst>
        <pc:picChg chg="add mod">
          <ac:chgData name="Yoshikazu Suzuki" userId="8757b7e9-d36c-4d4c-8168-f77c41b34864" providerId="ADAL" clId="{15422264-981A-437D-BA24-D74D1243EC74}" dt="2026-02-14T08:56:47.588" v="16"/>
          <ac:picMkLst>
            <pc:docMk/>
            <pc:sldMk cId="2662182129" sldId="2147474917"/>
            <ac:picMk id="2" creationId="{8070434C-C6F4-AAAA-C780-BBE52A968531}"/>
          </ac:picMkLst>
        </pc:picChg>
      </pc:sldChg>
      <pc:sldChg chg="addSp delSp modSp mod delAnim modAnim modNotesTx">
        <pc:chgData name="Yoshikazu Suzuki" userId="8757b7e9-d36c-4d4c-8168-f77c41b34864" providerId="ADAL" clId="{15422264-981A-437D-BA24-D74D1243EC74}" dt="2026-02-24T02:36:29.521" v="405" actId="6549"/>
        <pc:sldMkLst>
          <pc:docMk/>
          <pc:sldMk cId="2688285594" sldId="2147474946"/>
        </pc:sldMkLst>
        <pc:picChg chg="add mod">
          <ac:chgData name="Yoshikazu Suzuki" userId="8757b7e9-d36c-4d4c-8168-f77c41b34864" providerId="ADAL" clId="{15422264-981A-437D-BA24-D74D1243EC74}" dt="2026-02-17T03:40:23.639" v="195" actId="1076"/>
          <ac:picMkLst>
            <pc:docMk/>
            <pc:sldMk cId="2688285594" sldId="2147474946"/>
            <ac:picMk id="23" creationId="{7175465C-E44D-0F54-0AE2-75CE5B618BA1}"/>
          </ac:picMkLst>
        </pc:picChg>
      </pc:sldChg>
      <pc:sldChg chg="addSp delSp modSp mod delAnim modAnim modNotesTx">
        <pc:chgData name="Yoshikazu Suzuki" userId="8757b7e9-d36c-4d4c-8168-f77c41b34864" providerId="ADAL" clId="{15422264-981A-437D-BA24-D74D1243EC74}" dt="2026-02-24T02:36:38.100" v="409" actId="20577"/>
        <pc:sldMkLst>
          <pc:docMk/>
          <pc:sldMk cId="2686714128" sldId="2147474954"/>
        </pc:sldMkLst>
        <pc:spChg chg="add mod">
          <ac:chgData name="Yoshikazu Suzuki" userId="8757b7e9-d36c-4d4c-8168-f77c41b34864" providerId="ADAL" clId="{15422264-981A-437D-BA24-D74D1243EC74}" dt="2026-02-14T09:03:08.383" v="44"/>
          <ac:spMkLst>
            <pc:docMk/>
            <pc:sldMk cId="2686714128" sldId="2147474954"/>
            <ac:spMk id="19" creationId="{EE5DEF90-87A6-7DFE-EC6E-651077815E8E}"/>
          </ac:spMkLst>
        </pc:spChg>
        <pc:picChg chg="add mod">
          <ac:chgData name="Yoshikazu Suzuki" userId="8757b7e9-d36c-4d4c-8168-f77c41b34864" providerId="ADAL" clId="{15422264-981A-437D-BA24-D74D1243EC74}" dt="2026-02-17T03:41:49.815" v="213" actId="1076"/>
          <ac:picMkLst>
            <pc:docMk/>
            <pc:sldMk cId="2686714128" sldId="2147474954"/>
            <ac:picMk id="4" creationId="{EB5F0394-4DA1-287F-FD49-C03E691A82B2}"/>
          </ac:picMkLst>
        </pc:picChg>
      </pc:sldChg>
      <pc:sldChg chg="addSp delSp modSp mod delAnim modAnim modNotesTx">
        <pc:chgData name="Yoshikazu Suzuki" userId="8757b7e9-d36c-4d4c-8168-f77c41b34864" providerId="ADAL" clId="{15422264-981A-437D-BA24-D74D1243EC74}" dt="2026-02-24T02:36:21.596" v="403" actId="20577"/>
        <pc:sldMkLst>
          <pc:docMk/>
          <pc:sldMk cId="2840090325" sldId="2147474956"/>
        </pc:sldMkLst>
        <pc:picChg chg="add mod">
          <ac:chgData name="Yoshikazu Suzuki" userId="8757b7e9-d36c-4d4c-8168-f77c41b34864" providerId="ADAL" clId="{15422264-981A-437D-BA24-D74D1243EC74}" dt="2026-02-17T03:39:44.632" v="183" actId="1076"/>
          <ac:picMkLst>
            <pc:docMk/>
            <pc:sldMk cId="2840090325" sldId="2147474956"/>
            <ac:picMk id="7" creationId="{C9E2C76B-CBAA-6E2C-5F94-37BCF289ACB3}"/>
          </ac:picMkLst>
        </pc:picChg>
      </pc:sldChg>
      <pc:sldChg chg="addSp modSp modAnim modNotesTx">
        <pc:chgData name="Yoshikazu Suzuki" userId="8757b7e9-d36c-4d4c-8168-f77c41b34864" providerId="ADAL" clId="{15422264-981A-437D-BA24-D74D1243EC74}" dt="2026-02-24T02:36:40.314" v="410" actId="20577"/>
        <pc:sldMkLst>
          <pc:docMk/>
          <pc:sldMk cId="1034909781" sldId="2147474959"/>
        </pc:sldMkLst>
        <pc:spChg chg="add mod">
          <ac:chgData name="Yoshikazu Suzuki" userId="8757b7e9-d36c-4d4c-8168-f77c41b34864" providerId="ADAL" clId="{15422264-981A-437D-BA24-D74D1243EC74}" dt="2026-02-14T09:03:12.247" v="45"/>
          <ac:spMkLst>
            <pc:docMk/>
            <pc:sldMk cId="1034909781" sldId="2147474959"/>
            <ac:spMk id="7" creationId="{2003B6BC-0B70-FF92-8223-417A318F287B}"/>
          </ac:spMkLst>
        </pc:spChg>
        <pc:picChg chg="add mod">
          <ac:chgData name="Yoshikazu Suzuki" userId="8757b7e9-d36c-4d4c-8168-f77c41b34864" providerId="ADAL" clId="{15422264-981A-437D-BA24-D74D1243EC74}" dt="2026-02-14T08:56:32.546" v="14"/>
          <ac:picMkLst>
            <pc:docMk/>
            <pc:sldMk cId="1034909781" sldId="2147474959"/>
            <ac:picMk id="4" creationId="{FDA49B7E-FC3F-9D79-EB41-92DEB7EB9EAF}"/>
          </ac:picMkLst>
        </pc:picChg>
      </pc:sldChg>
      <pc:sldChg chg="addSp delSp modSp mod delAnim modAnim modShow modNotesTx">
        <pc:chgData name="Yoshikazu Suzuki" userId="8757b7e9-d36c-4d4c-8168-f77c41b34864" providerId="ADAL" clId="{15422264-981A-437D-BA24-D74D1243EC74}" dt="2026-02-24T02:36:19.211" v="402" actId="6549"/>
        <pc:sldMkLst>
          <pc:docMk/>
          <pc:sldMk cId="1092842889" sldId="2147474967"/>
        </pc:sldMkLst>
        <pc:picChg chg="add mod">
          <ac:chgData name="Yoshikazu Suzuki" userId="8757b7e9-d36c-4d4c-8168-f77c41b34864" providerId="ADAL" clId="{15422264-981A-437D-BA24-D74D1243EC74}" dt="2026-02-17T03:39:27.089" v="177" actId="1076"/>
          <ac:picMkLst>
            <pc:docMk/>
            <pc:sldMk cId="1092842889" sldId="2147474967"/>
            <ac:picMk id="8" creationId="{1084482C-772F-5167-DBC9-E3D6B8E3D501}"/>
          </ac:picMkLst>
        </pc:picChg>
      </pc:sldChg>
      <pc:sldChg chg="addSp delSp modSp mod modAnim modNotesTx">
        <pc:chgData name="Yoshikazu Suzuki" userId="8757b7e9-d36c-4d4c-8168-f77c41b34864" providerId="ADAL" clId="{15422264-981A-437D-BA24-D74D1243EC74}" dt="2026-02-24T02:36:46.943" v="413" actId="20577"/>
        <pc:sldMkLst>
          <pc:docMk/>
          <pc:sldMk cId="1423917262" sldId="2147474968"/>
        </pc:sldMkLst>
        <pc:spChg chg="add mod">
          <ac:chgData name="Yoshikazu Suzuki" userId="8757b7e9-d36c-4d4c-8168-f77c41b34864" providerId="ADAL" clId="{15422264-981A-437D-BA24-D74D1243EC74}" dt="2026-02-14T09:03:39.427" v="51"/>
          <ac:spMkLst>
            <pc:docMk/>
            <pc:sldMk cId="1423917262" sldId="2147474968"/>
            <ac:spMk id="9" creationId="{A8D70724-8696-4A1E-00DE-AE7F16AEE867}"/>
          </ac:spMkLst>
        </pc:spChg>
        <pc:picChg chg="add mod">
          <ac:chgData name="Yoshikazu Suzuki" userId="8757b7e9-d36c-4d4c-8168-f77c41b34864" providerId="ADAL" clId="{15422264-981A-437D-BA24-D74D1243EC74}" dt="2026-02-14T08:56:51.781" v="17"/>
          <ac:picMkLst>
            <pc:docMk/>
            <pc:sldMk cId="1423917262" sldId="2147474968"/>
            <ac:picMk id="8" creationId="{8206649E-52FB-4ABD-0823-731D3F9B4AFA}"/>
          </ac:picMkLst>
        </pc:picChg>
      </pc:sldChg>
      <pc:sldChg chg="addSp modSp modAnim modNotesTx">
        <pc:chgData name="Yoshikazu Suzuki" userId="8757b7e9-d36c-4d4c-8168-f77c41b34864" providerId="ADAL" clId="{15422264-981A-437D-BA24-D74D1243EC74}" dt="2026-02-24T02:36:57.632" v="418" actId="20577"/>
        <pc:sldMkLst>
          <pc:docMk/>
          <pc:sldMk cId="1993389250" sldId="2147474969"/>
        </pc:sldMkLst>
        <pc:picChg chg="add mod">
          <ac:chgData name="Yoshikazu Suzuki" userId="8757b7e9-d36c-4d4c-8168-f77c41b34864" providerId="ADAL" clId="{15422264-981A-437D-BA24-D74D1243EC74}" dt="2026-02-14T08:57:30.225" v="23"/>
          <ac:picMkLst>
            <pc:docMk/>
            <pc:sldMk cId="1993389250" sldId="2147474969"/>
            <ac:picMk id="2" creationId="{56152025-8957-A3BA-0F71-7BD358B69323}"/>
          </ac:picMkLst>
        </pc:picChg>
      </pc:sldChg>
      <pc:sldChg chg="addSp delSp modSp mod modAnim modNotesTx">
        <pc:chgData name="Yoshikazu Suzuki" userId="8757b7e9-d36c-4d4c-8168-f77c41b34864" providerId="ADAL" clId="{15422264-981A-437D-BA24-D74D1243EC74}" dt="2026-02-24T02:36:42.799" v="411" actId="20577"/>
        <pc:sldMkLst>
          <pc:docMk/>
          <pc:sldMk cId="4046846157" sldId="2147474978"/>
        </pc:sldMkLst>
        <pc:spChg chg="add mod">
          <ac:chgData name="Yoshikazu Suzuki" userId="8757b7e9-d36c-4d4c-8168-f77c41b34864" providerId="ADAL" clId="{15422264-981A-437D-BA24-D74D1243EC74}" dt="2026-02-14T09:03:23.377" v="49" actId="14100"/>
          <ac:spMkLst>
            <pc:docMk/>
            <pc:sldMk cId="4046846157" sldId="2147474978"/>
            <ac:spMk id="16" creationId="{D7DA0D12-1A28-0FAB-EC96-64318A95CB01}"/>
          </ac:spMkLst>
        </pc:spChg>
        <pc:picChg chg="add mod">
          <ac:chgData name="Yoshikazu Suzuki" userId="8757b7e9-d36c-4d4c-8168-f77c41b34864" providerId="ADAL" clId="{15422264-981A-437D-BA24-D74D1243EC74}" dt="2026-02-14T08:56:42.131" v="15"/>
          <ac:picMkLst>
            <pc:docMk/>
            <pc:sldMk cId="4046846157" sldId="2147474978"/>
            <ac:picMk id="3" creationId="{781867D2-AB46-F373-BB55-D342A6DB8272}"/>
          </ac:picMkLst>
        </pc:picChg>
      </pc:sldChg>
      <pc:sldChg chg="addSp delSp modSp mod delAnim modAnim modNotesTx">
        <pc:chgData name="Yoshikazu Suzuki" userId="8757b7e9-d36c-4d4c-8168-f77c41b34864" providerId="ADAL" clId="{15422264-981A-437D-BA24-D74D1243EC74}" dt="2026-02-24T02:36:11.874" v="399" actId="6549"/>
        <pc:sldMkLst>
          <pc:docMk/>
          <pc:sldMk cId="1698553153" sldId="2147474979"/>
        </pc:sldMkLst>
        <pc:picChg chg="add mod">
          <ac:chgData name="Yoshikazu Suzuki" userId="8757b7e9-d36c-4d4c-8168-f77c41b34864" providerId="ADAL" clId="{15422264-981A-437D-BA24-D74D1243EC74}" dt="2026-02-17T07:00:23.929" v="256" actId="1076"/>
          <ac:picMkLst>
            <pc:docMk/>
            <pc:sldMk cId="1698553153" sldId="2147474979"/>
            <ac:picMk id="11" creationId="{E72FB4DF-2DAB-BC88-0861-891E5D655ADD}"/>
          </ac:picMkLst>
        </pc:picChg>
      </pc:sldChg>
      <pc:sldChg chg="addSp delSp modSp mod delAnim modAnim modNotesTx">
        <pc:chgData name="Yoshikazu Suzuki" userId="8757b7e9-d36c-4d4c-8168-f77c41b34864" providerId="ADAL" clId="{15422264-981A-437D-BA24-D74D1243EC74}" dt="2026-02-24T02:36:55.114" v="417" actId="6549"/>
        <pc:sldMkLst>
          <pc:docMk/>
          <pc:sldMk cId="485235934" sldId="2147474980"/>
        </pc:sldMkLst>
        <pc:picChg chg="add mod">
          <ac:chgData name="Yoshikazu Suzuki" userId="8757b7e9-d36c-4d4c-8168-f77c41b34864" providerId="ADAL" clId="{15422264-981A-437D-BA24-D74D1243EC74}" dt="2026-02-17T03:42:56.775" v="219" actId="1076"/>
          <ac:picMkLst>
            <pc:docMk/>
            <pc:sldMk cId="485235934" sldId="2147474980"/>
            <ac:picMk id="11" creationId="{31081972-7A49-A7CA-29CB-82043D2736EF}"/>
          </ac:picMkLst>
        </pc:picChg>
      </pc:sldChg>
      <pc:sldChg chg="addSp delSp modSp mod delAnim modAnim modNotesTx">
        <pc:chgData name="Yoshikazu Suzuki" userId="8757b7e9-d36c-4d4c-8168-f77c41b34864" providerId="ADAL" clId="{15422264-981A-437D-BA24-D74D1243EC74}" dt="2026-02-24T02:36:14.260" v="400" actId="6549"/>
        <pc:sldMkLst>
          <pc:docMk/>
          <pc:sldMk cId="2124612757" sldId="2147474981"/>
        </pc:sldMkLst>
        <pc:spChg chg="add mod">
          <ac:chgData name="Yoshikazu Suzuki" userId="8757b7e9-d36c-4d4c-8168-f77c41b34864" providerId="ADAL" clId="{15422264-981A-437D-BA24-D74D1243EC74}" dt="2026-02-14T09:02:36.590" v="39" actId="207"/>
          <ac:spMkLst>
            <pc:docMk/>
            <pc:sldMk cId="2124612757" sldId="2147474981"/>
            <ac:spMk id="6" creationId="{D5FF1603-B5AB-4E86-C5D2-987140BC1EA6}"/>
          </ac:spMkLst>
        </pc:spChg>
        <pc:picChg chg="add mod">
          <ac:chgData name="Yoshikazu Suzuki" userId="8757b7e9-d36c-4d4c-8168-f77c41b34864" providerId="ADAL" clId="{15422264-981A-437D-BA24-D74D1243EC74}" dt="2026-02-17T03:38:41.828" v="164" actId="1076"/>
          <ac:picMkLst>
            <pc:docMk/>
            <pc:sldMk cId="2124612757" sldId="2147474981"/>
            <ac:picMk id="3" creationId="{A994D948-D7F3-81E3-3125-BF7A586F5D0A}"/>
          </ac:picMkLst>
        </pc:picChg>
      </pc:sldChg>
      <pc:sldChg chg="addSp delSp modSp mod delAnim modAnim modNotesTx">
        <pc:chgData name="Yoshikazu Suzuki" userId="8757b7e9-d36c-4d4c-8168-f77c41b34864" providerId="ADAL" clId="{15422264-981A-437D-BA24-D74D1243EC74}" dt="2026-02-24T02:36:16.657" v="401" actId="6549"/>
        <pc:sldMkLst>
          <pc:docMk/>
          <pc:sldMk cId="3331004901" sldId="2147474982"/>
        </pc:sldMkLst>
        <pc:spChg chg="add mod">
          <ac:chgData name="Yoshikazu Suzuki" userId="8757b7e9-d36c-4d4c-8168-f77c41b34864" providerId="ADAL" clId="{15422264-981A-437D-BA24-D74D1243EC74}" dt="2026-02-14T09:02:41.108" v="40" actId="207"/>
          <ac:spMkLst>
            <pc:docMk/>
            <pc:sldMk cId="3331004901" sldId="2147474982"/>
            <ac:spMk id="6" creationId="{C2E0271E-D3EB-44B8-6289-9A465D482751}"/>
          </ac:spMkLst>
        </pc:spChg>
        <pc:picChg chg="add mod">
          <ac:chgData name="Yoshikazu Suzuki" userId="8757b7e9-d36c-4d4c-8168-f77c41b34864" providerId="ADAL" clId="{15422264-981A-437D-BA24-D74D1243EC74}" dt="2026-02-17T03:38:57.660" v="170" actId="1076"/>
          <ac:picMkLst>
            <pc:docMk/>
            <pc:sldMk cId="3331004901" sldId="2147474982"/>
            <ac:picMk id="4" creationId="{63EF87ED-879B-8C77-88F3-C5849CF0B364}"/>
          </ac:picMkLst>
        </pc:picChg>
      </pc:sldChg>
      <pc:sldChg chg="addSp delSp modSp mod delAnim modAnim modNotesTx">
        <pc:chgData name="Yoshikazu Suzuki" userId="8757b7e9-d36c-4d4c-8168-f77c41b34864" providerId="ADAL" clId="{15422264-981A-437D-BA24-D74D1243EC74}" dt="2026-02-24T02:37:08.880" v="423" actId="20577"/>
        <pc:sldMkLst>
          <pc:docMk/>
          <pc:sldMk cId="4252651180" sldId="2147474983"/>
        </pc:sldMkLst>
        <pc:spChg chg="add mod">
          <ac:chgData name="Yoshikazu Suzuki" userId="8757b7e9-d36c-4d4c-8168-f77c41b34864" providerId="ADAL" clId="{15422264-981A-437D-BA24-D74D1243EC74}" dt="2026-02-14T09:04:01.534" v="58"/>
          <ac:spMkLst>
            <pc:docMk/>
            <pc:sldMk cId="4252651180" sldId="2147474983"/>
            <ac:spMk id="4" creationId="{B41C8CD6-7806-443F-C396-452BCDCB1B42}"/>
          </ac:spMkLst>
        </pc:spChg>
        <pc:picChg chg="add mod">
          <ac:chgData name="Yoshikazu Suzuki" userId="8757b7e9-d36c-4d4c-8168-f77c41b34864" providerId="ADAL" clId="{15422264-981A-437D-BA24-D74D1243EC74}" dt="2026-02-17T03:44:11.980" v="232" actId="1076"/>
          <ac:picMkLst>
            <pc:docMk/>
            <pc:sldMk cId="4252651180" sldId="2147474983"/>
            <ac:picMk id="5" creationId="{49E66D52-1C8F-484C-91D6-B8BFE874ABEC}"/>
          </ac:picMkLst>
        </pc:picChg>
      </pc:sldChg>
      <pc:sldChg chg="addSp delSp modSp mod modAnim modNotesTx">
        <pc:chgData name="Yoshikazu Suzuki" userId="8757b7e9-d36c-4d4c-8168-f77c41b34864" providerId="ADAL" clId="{15422264-981A-437D-BA24-D74D1243EC74}" dt="2026-02-24T02:37:04.181" v="421" actId="20577"/>
        <pc:sldMkLst>
          <pc:docMk/>
          <pc:sldMk cId="3430060811" sldId="2147474984"/>
        </pc:sldMkLst>
        <pc:spChg chg="add mod">
          <ac:chgData name="Yoshikazu Suzuki" userId="8757b7e9-d36c-4d4c-8168-f77c41b34864" providerId="ADAL" clId="{15422264-981A-437D-BA24-D74D1243EC74}" dt="2026-02-14T09:03:59.083" v="57" actId="1076"/>
          <ac:spMkLst>
            <pc:docMk/>
            <pc:sldMk cId="3430060811" sldId="2147474984"/>
            <ac:spMk id="9" creationId="{5F907B57-2647-C6C4-C2E3-63DF1B5ACA8A}"/>
          </ac:spMkLst>
        </pc:spChg>
        <pc:picChg chg="add mod">
          <ac:chgData name="Yoshikazu Suzuki" userId="8757b7e9-d36c-4d4c-8168-f77c41b34864" providerId="ADAL" clId="{15422264-981A-437D-BA24-D74D1243EC74}" dt="2026-02-14T08:57:43.268" v="26"/>
          <ac:picMkLst>
            <pc:docMk/>
            <pc:sldMk cId="3430060811" sldId="2147474984"/>
            <ac:picMk id="8" creationId="{90A69E83-C62B-FE9C-D135-B8DB678D0CF1}"/>
          </ac:picMkLst>
        </pc:picChg>
      </pc:sldChg>
      <pc:sldChg chg="addSp modSp modAnim modNotesTx">
        <pc:chgData name="Yoshikazu Suzuki" userId="8757b7e9-d36c-4d4c-8168-f77c41b34864" providerId="ADAL" clId="{15422264-981A-437D-BA24-D74D1243EC74}" dt="2026-02-24T02:37:02.122" v="420" actId="20577"/>
        <pc:sldMkLst>
          <pc:docMk/>
          <pc:sldMk cId="313384407" sldId="2147474985"/>
        </pc:sldMkLst>
        <pc:spChg chg="add mod">
          <ac:chgData name="Yoshikazu Suzuki" userId="8757b7e9-d36c-4d4c-8168-f77c41b34864" providerId="ADAL" clId="{15422264-981A-437D-BA24-D74D1243EC74}" dt="2026-02-14T09:03:52" v="53"/>
          <ac:spMkLst>
            <pc:docMk/>
            <pc:sldMk cId="313384407" sldId="2147474985"/>
            <ac:spMk id="26" creationId="{CF388DD3-54DA-27AD-58E2-22BC5AF686A5}"/>
          </ac:spMkLst>
        </pc:spChg>
        <pc:picChg chg="add mod">
          <ac:chgData name="Yoshikazu Suzuki" userId="8757b7e9-d36c-4d4c-8168-f77c41b34864" providerId="ADAL" clId="{15422264-981A-437D-BA24-D74D1243EC74}" dt="2026-02-14T08:57:39.166" v="25"/>
          <ac:picMkLst>
            <pc:docMk/>
            <pc:sldMk cId="313384407" sldId="2147474985"/>
            <ac:picMk id="8" creationId="{18FE686C-3049-300E-D21B-D6A33E66F0E5}"/>
          </ac:picMkLst>
        </pc:picChg>
      </pc:sldChg>
      <pc:sldChg chg="addSp delSp modSp add mod delAnim modAnim modNotesTx">
        <pc:chgData name="Yoshikazu Suzuki" userId="8757b7e9-d36c-4d4c-8168-f77c41b34864" providerId="ADAL" clId="{15422264-981A-437D-BA24-D74D1243EC74}" dt="2026-02-27T11:47:10.861" v="448"/>
        <pc:sldMkLst>
          <pc:docMk/>
          <pc:sldMk cId="3127363172" sldId="2147474986"/>
        </pc:sldMkLst>
        <pc:picChg chg="add mod">
          <ac:chgData name="Yoshikazu Suzuki" userId="8757b7e9-d36c-4d4c-8168-f77c41b34864" providerId="ADAL" clId="{15422264-981A-437D-BA24-D74D1243EC74}" dt="2026-02-27T11:47:07.670" v="445" actId="1076"/>
          <ac:picMkLst>
            <pc:docMk/>
            <pc:sldMk cId="3127363172" sldId="2147474986"/>
            <ac:picMk id="4" creationId="{08FDDA69-BFA1-33CD-41F4-B9B5081EA89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060067-3A18-48C1-A306-D513CFB3EE91}" type="doc">
      <dgm:prSet loTypeId="urn:microsoft.com/office/officeart/2005/8/layout/process1" loCatId="process" qsTypeId="urn:microsoft.com/office/officeart/2005/8/quickstyle/simple1" qsCatId="simple" csTypeId="urn:microsoft.com/office/officeart/2005/8/colors/accent1_2" csCatId="accent1" phldr="1"/>
      <dgm:spPr/>
    </dgm:pt>
    <dgm:pt modelId="{861D1D8C-813F-4823-A705-DE58B9AABF08}">
      <dgm:prSet phldrT="[テキスト]"/>
      <dgm:spPr>
        <a:solidFill>
          <a:schemeClr val="accent1">
            <a:lumMod val="75000"/>
          </a:schemeClr>
        </a:solidFill>
      </dgm:spPr>
      <dgm:t>
        <a:bodyPr/>
        <a:lstStyle/>
        <a:p>
          <a:pPr algn="l"/>
          <a:r>
            <a:rPr lang="ja-JP" altLang="en-US" dirty="0"/>
            <a:t>処方箋と</a:t>
          </a:r>
          <a:r>
            <a:rPr lang="en-US" altLang="ja-JP" dirty="0"/>
            <a:t>IxRS</a:t>
          </a:r>
          <a:r>
            <a:rPr lang="ja-JP" altLang="en-US" dirty="0"/>
            <a:t>の登録結果を薬剤部へ提出する。</a:t>
          </a:r>
          <a:endParaRPr kumimoji="1" lang="ja-JP" altLang="en-US" dirty="0"/>
        </a:p>
      </dgm:t>
    </dgm:pt>
    <dgm:pt modelId="{F8BE20A2-7594-4086-A091-A8C3A6E28E43}" type="parTrans" cxnId="{B20D9A56-6AF9-42F9-A873-7F67E800612D}">
      <dgm:prSet/>
      <dgm:spPr/>
      <dgm:t>
        <a:bodyPr/>
        <a:lstStyle/>
        <a:p>
          <a:endParaRPr kumimoji="1" lang="ja-JP" altLang="en-US"/>
        </a:p>
      </dgm:t>
    </dgm:pt>
    <dgm:pt modelId="{94C2AF73-3904-4B28-99D4-337CCAB09AD5}" type="sibTrans" cxnId="{B20D9A56-6AF9-42F9-A873-7F67E800612D}">
      <dgm:prSet/>
      <dgm:spPr/>
      <dgm:t>
        <a:bodyPr/>
        <a:lstStyle/>
        <a:p>
          <a:endParaRPr kumimoji="1" lang="ja-JP" altLang="en-US"/>
        </a:p>
      </dgm:t>
    </dgm:pt>
    <dgm:pt modelId="{93D3BF8A-2945-4572-9F33-9E44235C24A0}">
      <dgm:prSet phldrT="[テキスト]"/>
      <dgm:spPr>
        <a:solidFill>
          <a:schemeClr val="accent1">
            <a:lumMod val="75000"/>
          </a:schemeClr>
        </a:solidFill>
      </dgm:spPr>
      <dgm:t>
        <a:bodyPr/>
        <a:lstStyle/>
        <a:p>
          <a:pPr algn="l"/>
          <a:r>
            <a:rPr lang="en-US" altLang="ja-JP" dirty="0"/>
            <a:t>IxRS</a:t>
          </a:r>
          <a:r>
            <a:rPr lang="ja-JP" altLang="en-US" dirty="0"/>
            <a:t>で割付結果を確認する。</a:t>
          </a:r>
          <a:br>
            <a:rPr lang="en-US" altLang="ja-JP" dirty="0"/>
          </a:br>
          <a:r>
            <a:rPr lang="ja-JP" altLang="en-US" dirty="0"/>
            <a:t>調剤を行い、シリンジに充填する。</a:t>
          </a:r>
          <a:br>
            <a:rPr lang="en-US" altLang="ja-JP" dirty="0"/>
          </a:br>
          <a:r>
            <a:rPr lang="ja-JP" altLang="en-US" dirty="0"/>
            <a:t>シリンジには「試験参加者識別コードのシール」を貼る。</a:t>
          </a:r>
          <a:br>
            <a:rPr lang="en-US" altLang="ja-JP" dirty="0"/>
          </a:br>
          <a:r>
            <a:rPr lang="en-US" altLang="ja-JP" dirty="0"/>
            <a:t>QC</a:t>
          </a:r>
          <a:r>
            <a:rPr lang="ja-JP" altLang="en-US" dirty="0"/>
            <a:t>を行う。</a:t>
          </a:r>
          <a:endParaRPr kumimoji="1" lang="ja-JP" altLang="en-US" dirty="0"/>
        </a:p>
      </dgm:t>
    </dgm:pt>
    <dgm:pt modelId="{244E6AA4-1839-4D8F-B35B-119670107F56}" type="parTrans" cxnId="{02C35BDC-92D9-4226-8AE0-6310281C9EF5}">
      <dgm:prSet/>
      <dgm:spPr/>
      <dgm:t>
        <a:bodyPr/>
        <a:lstStyle/>
        <a:p>
          <a:endParaRPr kumimoji="1" lang="ja-JP" altLang="en-US"/>
        </a:p>
      </dgm:t>
    </dgm:pt>
    <dgm:pt modelId="{215729C5-5894-4A9F-B53E-C8FB53135FF3}" type="sibTrans" cxnId="{02C35BDC-92D9-4226-8AE0-6310281C9EF5}">
      <dgm:prSet/>
      <dgm:spPr/>
      <dgm:t>
        <a:bodyPr/>
        <a:lstStyle/>
        <a:p>
          <a:endParaRPr kumimoji="1" lang="ja-JP" altLang="en-US"/>
        </a:p>
      </dgm:t>
    </dgm:pt>
    <dgm:pt modelId="{2190ACD6-E54F-41CF-A900-D4C849B3D4E4}">
      <dgm:prSet phldrT="[テキスト]"/>
      <dgm:spPr>
        <a:solidFill>
          <a:schemeClr val="accent1">
            <a:lumMod val="75000"/>
          </a:schemeClr>
        </a:solidFill>
      </dgm:spPr>
      <dgm:t>
        <a:bodyPr/>
        <a:lstStyle/>
        <a:p>
          <a:pPr algn="l"/>
          <a:r>
            <a:rPr lang="ja-JP" altLang="en-US" dirty="0"/>
            <a:t>「試験参加者識別コードのシール」と「院内カルテ」を照合し、試験参加者へ薬剤を接種する</a:t>
          </a:r>
          <a:r>
            <a:rPr lang="ja-JP" altLang="en-US" dirty="0">
              <a:solidFill>
                <a:schemeClr val="bg1"/>
              </a:solidFill>
            </a:rPr>
            <a:t>。この時、試験参加者にはシリンジおよび接種部位を見せない。</a:t>
          </a:r>
          <a:endParaRPr kumimoji="1" lang="ja-JP" altLang="en-US" dirty="0">
            <a:solidFill>
              <a:schemeClr val="bg1"/>
            </a:solidFill>
          </a:endParaRPr>
        </a:p>
      </dgm:t>
    </dgm:pt>
    <dgm:pt modelId="{F9B4B32F-BC05-48C8-BCAF-F4E0A8C05D00}" type="parTrans" cxnId="{F9880797-8709-4840-B42E-71346E62B6F0}">
      <dgm:prSet/>
      <dgm:spPr/>
      <dgm:t>
        <a:bodyPr/>
        <a:lstStyle/>
        <a:p>
          <a:endParaRPr kumimoji="1" lang="ja-JP" altLang="en-US"/>
        </a:p>
      </dgm:t>
    </dgm:pt>
    <dgm:pt modelId="{A0CABEF4-3112-440B-9965-975D613972AB}" type="sibTrans" cxnId="{F9880797-8709-4840-B42E-71346E62B6F0}">
      <dgm:prSet/>
      <dgm:spPr/>
      <dgm:t>
        <a:bodyPr/>
        <a:lstStyle/>
        <a:p>
          <a:endParaRPr kumimoji="1" lang="ja-JP" altLang="en-US"/>
        </a:p>
      </dgm:t>
    </dgm:pt>
    <dgm:pt modelId="{961C9B17-BEFE-4697-9F7E-C76077BEFEAF}">
      <dgm:prSet phldrT="[テキスト]"/>
      <dgm:spPr>
        <a:solidFill>
          <a:schemeClr val="accent1">
            <a:lumMod val="75000"/>
          </a:schemeClr>
        </a:solidFill>
      </dgm:spPr>
      <dgm:t>
        <a:bodyPr/>
        <a:lstStyle/>
        <a:p>
          <a:pPr algn="l"/>
          <a:r>
            <a:rPr lang="ja-JP" altLang="en-US" dirty="0"/>
            <a:t>試験参加者</a:t>
          </a:r>
          <a:r>
            <a:rPr lang="ja-JP" altLang="en-US" dirty="0">
              <a:solidFill>
                <a:schemeClr val="bg1"/>
              </a:solidFill>
            </a:rPr>
            <a:t>を待合室に案内し、即時反応を確認する。</a:t>
          </a:r>
          <a:endParaRPr kumimoji="1" lang="ja-JP" altLang="en-US" dirty="0">
            <a:solidFill>
              <a:schemeClr val="bg1"/>
            </a:solidFill>
          </a:endParaRPr>
        </a:p>
      </dgm:t>
    </dgm:pt>
    <dgm:pt modelId="{91287D66-945E-43E5-86C4-6C0DC5F2F256}" type="parTrans" cxnId="{99292800-B439-4382-81F0-166A3B674879}">
      <dgm:prSet/>
      <dgm:spPr/>
      <dgm:t>
        <a:bodyPr/>
        <a:lstStyle/>
        <a:p>
          <a:endParaRPr kumimoji="1" lang="ja-JP" altLang="en-US"/>
        </a:p>
      </dgm:t>
    </dgm:pt>
    <dgm:pt modelId="{BBEB8BF3-80D1-48B3-B799-C48C1C84A8EF}" type="sibTrans" cxnId="{99292800-B439-4382-81F0-166A3B674879}">
      <dgm:prSet/>
      <dgm:spPr/>
      <dgm:t>
        <a:bodyPr/>
        <a:lstStyle/>
        <a:p>
          <a:endParaRPr kumimoji="1" lang="ja-JP" altLang="en-US"/>
        </a:p>
      </dgm:t>
    </dgm:pt>
    <dgm:pt modelId="{D29118EE-B282-4DD6-B200-80FC65103B4D}" type="pres">
      <dgm:prSet presAssocID="{32060067-3A18-48C1-A306-D513CFB3EE91}" presName="Name0" presStyleCnt="0">
        <dgm:presLayoutVars>
          <dgm:dir/>
          <dgm:resizeHandles val="exact"/>
        </dgm:presLayoutVars>
      </dgm:prSet>
      <dgm:spPr/>
    </dgm:pt>
    <dgm:pt modelId="{FC9D77A1-9062-442F-853A-BDA144F3695E}" type="pres">
      <dgm:prSet presAssocID="{861D1D8C-813F-4823-A705-DE58B9AABF08}" presName="node" presStyleLbl="node1" presStyleIdx="0" presStyleCnt="4">
        <dgm:presLayoutVars>
          <dgm:bulletEnabled val="1"/>
        </dgm:presLayoutVars>
      </dgm:prSet>
      <dgm:spPr/>
    </dgm:pt>
    <dgm:pt modelId="{08DB541F-9D25-48C4-A9FA-B152CBC58616}" type="pres">
      <dgm:prSet presAssocID="{94C2AF73-3904-4B28-99D4-337CCAB09AD5}" presName="sibTrans" presStyleLbl="sibTrans2D1" presStyleIdx="0" presStyleCnt="3"/>
      <dgm:spPr/>
    </dgm:pt>
    <dgm:pt modelId="{8CAF7840-C112-4F57-8F57-5C2D18B67865}" type="pres">
      <dgm:prSet presAssocID="{94C2AF73-3904-4B28-99D4-337CCAB09AD5}" presName="connectorText" presStyleLbl="sibTrans2D1" presStyleIdx="0" presStyleCnt="3"/>
      <dgm:spPr/>
    </dgm:pt>
    <dgm:pt modelId="{169CB2C1-1F6B-4C78-A278-2B24EA44F681}" type="pres">
      <dgm:prSet presAssocID="{93D3BF8A-2945-4572-9F33-9E44235C24A0}" presName="node" presStyleLbl="node1" presStyleIdx="1" presStyleCnt="4">
        <dgm:presLayoutVars>
          <dgm:bulletEnabled val="1"/>
        </dgm:presLayoutVars>
      </dgm:prSet>
      <dgm:spPr/>
    </dgm:pt>
    <dgm:pt modelId="{92441801-9B61-4C9F-8CC8-C9433998F0F3}" type="pres">
      <dgm:prSet presAssocID="{215729C5-5894-4A9F-B53E-C8FB53135FF3}" presName="sibTrans" presStyleLbl="sibTrans2D1" presStyleIdx="1" presStyleCnt="3"/>
      <dgm:spPr/>
    </dgm:pt>
    <dgm:pt modelId="{2EDFC106-56AA-4682-91BE-FAAE82069848}" type="pres">
      <dgm:prSet presAssocID="{215729C5-5894-4A9F-B53E-C8FB53135FF3}" presName="connectorText" presStyleLbl="sibTrans2D1" presStyleIdx="1" presStyleCnt="3"/>
      <dgm:spPr/>
    </dgm:pt>
    <dgm:pt modelId="{50475BD0-0864-4A5E-9292-27C1CC1AE639}" type="pres">
      <dgm:prSet presAssocID="{2190ACD6-E54F-41CF-A900-D4C849B3D4E4}" presName="node" presStyleLbl="node1" presStyleIdx="2" presStyleCnt="4">
        <dgm:presLayoutVars>
          <dgm:bulletEnabled val="1"/>
        </dgm:presLayoutVars>
      </dgm:prSet>
      <dgm:spPr/>
    </dgm:pt>
    <dgm:pt modelId="{C695F4B8-05B3-4540-958F-7C4BBBFC5F37}" type="pres">
      <dgm:prSet presAssocID="{A0CABEF4-3112-440B-9965-975D613972AB}" presName="sibTrans" presStyleLbl="sibTrans2D1" presStyleIdx="2" presStyleCnt="3"/>
      <dgm:spPr/>
    </dgm:pt>
    <dgm:pt modelId="{F5BD0F37-F003-4FFE-9ADF-E02A141BC279}" type="pres">
      <dgm:prSet presAssocID="{A0CABEF4-3112-440B-9965-975D613972AB}" presName="connectorText" presStyleLbl="sibTrans2D1" presStyleIdx="2" presStyleCnt="3"/>
      <dgm:spPr/>
    </dgm:pt>
    <dgm:pt modelId="{C3DEA20F-3703-4246-A6D5-EAA1B49A77F1}" type="pres">
      <dgm:prSet presAssocID="{961C9B17-BEFE-4697-9F7E-C76077BEFEAF}" presName="node" presStyleLbl="node1" presStyleIdx="3" presStyleCnt="4">
        <dgm:presLayoutVars>
          <dgm:bulletEnabled val="1"/>
        </dgm:presLayoutVars>
      </dgm:prSet>
      <dgm:spPr/>
    </dgm:pt>
  </dgm:ptLst>
  <dgm:cxnLst>
    <dgm:cxn modelId="{99292800-B439-4382-81F0-166A3B674879}" srcId="{32060067-3A18-48C1-A306-D513CFB3EE91}" destId="{961C9B17-BEFE-4697-9F7E-C76077BEFEAF}" srcOrd="3" destOrd="0" parTransId="{91287D66-945E-43E5-86C4-6C0DC5F2F256}" sibTransId="{BBEB8BF3-80D1-48B3-B799-C48C1C84A8EF}"/>
    <dgm:cxn modelId="{21F7A708-F3A4-47A8-94F5-11FB626A111D}" type="presOf" srcId="{94C2AF73-3904-4B28-99D4-337CCAB09AD5}" destId="{8CAF7840-C112-4F57-8F57-5C2D18B67865}" srcOrd="1" destOrd="0" presId="urn:microsoft.com/office/officeart/2005/8/layout/process1"/>
    <dgm:cxn modelId="{4DFAE814-B1C5-4C74-8F5E-E343B3BA11AF}" type="presOf" srcId="{215729C5-5894-4A9F-B53E-C8FB53135FF3}" destId="{92441801-9B61-4C9F-8CC8-C9433998F0F3}" srcOrd="0" destOrd="0" presId="urn:microsoft.com/office/officeart/2005/8/layout/process1"/>
    <dgm:cxn modelId="{B72CA527-B1BD-4B03-BEF4-8EF1DDE145EC}" type="presOf" srcId="{94C2AF73-3904-4B28-99D4-337CCAB09AD5}" destId="{08DB541F-9D25-48C4-A9FA-B152CBC58616}" srcOrd="0" destOrd="0" presId="urn:microsoft.com/office/officeart/2005/8/layout/process1"/>
    <dgm:cxn modelId="{8187FE37-553E-4A7E-8E9B-E22B19525599}" type="presOf" srcId="{961C9B17-BEFE-4697-9F7E-C76077BEFEAF}" destId="{C3DEA20F-3703-4246-A6D5-EAA1B49A77F1}" srcOrd="0" destOrd="0" presId="urn:microsoft.com/office/officeart/2005/8/layout/process1"/>
    <dgm:cxn modelId="{D084A972-A22E-429F-A443-BE599C7D1712}" type="presOf" srcId="{A0CABEF4-3112-440B-9965-975D613972AB}" destId="{C695F4B8-05B3-4540-958F-7C4BBBFC5F37}" srcOrd="0" destOrd="0" presId="urn:microsoft.com/office/officeart/2005/8/layout/process1"/>
    <dgm:cxn modelId="{B20D9A56-6AF9-42F9-A873-7F67E800612D}" srcId="{32060067-3A18-48C1-A306-D513CFB3EE91}" destId="{861D1D8C-813F-4823-A705-DE58B9AABF08}" srcOrd="0" destOrd="0" parTransId="{F8BE20A2-7594-4086-A091-A8C3A6E28E43}" sibTransId="{94C2AF73-3904-4B28-99D4-337CCAB09AD5}"/>
    <dgm:cxn modelId="{98744E79-DEC6-4682-B528-1B211549634E}" type="presOf" srcId="{32060067-3A18-48C1-A306-D513CFB3EE91}" destId="{D29118EE-B282-4DD6-B200-80FC65103B4D}" srcOrd="0" destOrd="0" presId="urn:microsoft.com/office/officeart/2005/8/layout/process1"/>
    <dgm:cxn modelId="{B4A9E484-EA90-4294-8FFE-2BCD2642E015}" type="presOf" srcId="{861D1D8C-813F-4823-A705-DE58B9AABF08}" destId="{FC9D77A1-9062-442F-853A-BDA144F3695E}" srcOrd="0" destOrd="0" presId="urn:microsoft.com/office/officeart/2005/8/layout/process1"/>
    <dgm:cxn modelId="{E82ECC93-B6BF-4A47-8C00-04CA8B878900}" type="presOf" srcId="{2190ACD6-E54F-41CF-A900-D4C849B3D4E4}" destId="{50475BD0-0864-4A5E-9292-27C1CC1AE639}" srcOrd="0" destOrd="0" presId="urn:microsoft.com/office/officeart/2005/8/layout/process1"/>
    <dgm:cxn modelId="{F9880797-8709-4840-B42E-71346E62B6F0}" srcId="{32060067-3A18-48C1-A306-D513CFB3EE91}" destId="{2190ACD6-E54F-41CF-A900-D4C849B3D4E4}" srcOrd="2" destOrd="0" parTransId="{F9B4B32F-BC05-48C8-BCAF-F4E0A8C05D00}" sibTransId="{A0CABEF4-3112-440B-9965-975D613972AB}"/>
    <dgm:cxn modelId="{960E2FB1-0A90-4C52-A0A6-669FE3D9F297}" type="presOf" srcId="{93D3BF8A-2945-4572-9F33-9E44235C24A0}" destId="{169CB2C1-1F6B-4C78-A278-2B24EA44F681}" srcOrd="0" destOrd="0" presId="urn:microsoft.com/office/officeart/2005/8/layout/process1"/>
    <dgm:cxn modelId="{02C35BDC-92D9-4226-8AE0-6310281C9EF5}" srcId="{32060067-3A18-48C1-A306-D513CFB3EE91}" destId="{93D3BF8A-2945-4572-9F33-9E44235C24A0}" srcOrd="1" destOrd="0" parTransId="{244E6AA4-1839-4D8F-B35B-119670107F56}" sibTransId="{215729C5-5894-4A9F-B53E-C8FB53135FF3}"/>
    <dgm:cxn modelId="{5E7E81EF-2CE1-4FF7-95B4-F10BD9674AC9}" type="presOf" srcId="{A0CABEF4-3112-440B-9965-975D613972AB}" destId="{F5BD0F37-F003-4FFE-9ADF-E02A141BC279}" srcOrd="1" destOrd="0" presId="urn:microsoft.com/office/officeart/2005/8/layout/process1"/>
    <dgm:cxn modelId="{998167F1-2DC6-4527-8C9D-757C7F92B92E}" type="presOf" srcId="{215729C5-5894-4A9F-B53E-C8FB53135FF3}" destId="{2EDFC106-56AA-4682-91BE-FAAE82069848}" srcOrd="1" destOrd="0" presId="urn:microsoft.com/office/officeart/2005/8/layout/process1"/>
    <dgm:cxn modelId="{F2A8AC5C-EB28-469B-82B3-FB2C55EE3DE5}" type="presParOf" srcId="{D29118EE-B282-4DD6-B200-80FC65103B4D}" destId="{FC9D77A1-9062-442F-853A-BDA144F3695E}" srcOrd="0" destOrd="0" presId="urn:microsoft.com/office/officeart/2005/8/layout/process1"/>
    <dgm:cxn modelId="{4457D1ED-973E-466D-98EE-4A049CDE68A1}" type="presParOf" srcId="{D29118EE-B282-4DD6-B200-80FC65103B4D}" destId="{08DB541F-9D25-48C4-A9FA-B152CBC58616}" srcOrd="1" destOrd="0" presId="urn:microsoft.com/office/officeart/2005/8/layout/process1"/>
    <dgm:cxn modelId="{F5F35523-FAE6-4F65-8C27-9362A5C48B67}" type="presParOf" srcId="{08DB541F-9D25-48C4-A9FA-B152CBC58616}" destId="{8CAF7840-C112-4F57-8F57-5C2D18B67865}" srcOrd="0" destOrd="0" presId="urn:microsoft.com/office/officeart/2005/8/layout/process1"/>
    <dgm:cxn modelId="{3ECA97BD-DBBD-4E09-A810-6346B53601B2}" type="presParOf" srcId="{D29118EE-B282-4DD6-B200-80FC65103B4D}" destId="{169CB2C1-1F6B-4C78-A278-2B24EA44F681}" srcOrd="2" destOrd="0" presId="urn:microsoft.com/office/officeart/2005/8/layout/process1"/>
    <dgm:cxn modelId="{D1588304-1F4A-44FC-A858-77BA1AFD0DAC}" type="presParOf" srcId="{D29118EE-B282-4DD6-B200-80FC65103B4D}" destId="{92441801-9B61-4C9F-8CC8-C9433998F0F3}" srcOrd="3" destOrd="0" presId="urn:microsoft.com/office/officeart/2005/8/layout/process1"/>
    <dgm:cxn modelId="{A4CC5A62-D7CE-4A56-98ED-4D3F96282436}" type="presParOf" srcId="{92441801-9B61-4C9F-8CC8-C9433998F0F3}" destId="{2EDFC106-56AA-4682-91BE-FAAE82069848}" srcOrd="0" destOrd="0" presId="urn:microsoft.com/office/officeart/2005/8/layout/process1"/>
    <dgm:cxn modelId="{C53A70D6-1AEA-4751-8B67-115EC6ED9B1F}" type="presParOf" srcId="{D29118EE-B282-4DD6-B200-80FC65103B4D}" destId="{50475BD0-0864-4A5E-9292-27C1CC1AE639}" srcOrd="4" destOrd="0" presId="urn:microsoft.com/office/officeart/2005/8/layout/process1"/>
    <dgm:cxn modelId="{134B2665-726B-4E32-8DB4-CE2596B4631E}" type="presParOf" srcId="{D29118EE-B282-4DD6-B200-80FC65103B4D}" destId="{C695F4B8-05B3-4540-958F-7C4BBBFC5F37}" srcOrd="5" destOrd="0" presId="urn:microsoft.com/office/officeart/2005/8/layout/process1"/>
    <dgm:cxn modelId="{0FB666F5-BF36-4A9D-A189-165AC3BC87DF}" type="presParOf" srcId="{C695F4B8-05B3-4540-958F-7C4BBBFC5F37}" destId="{F5BD0F37-F003-4FFE-9ADF-E02A141BC279}" srcOrd="0" destOrd="0" presId="urn:microsoft.com/office/officeart/2005/8/layout/process1"/>
    <dgm:cxn modelId="{D0997B9E-CA51-4D38-A93F-4DB354740325}" type="presParOf" srcId="{D29118EE-B282-4DD6-B200-80FC65103B4D}" destId="{C3DEA20F-3703-4246-A6D5-EAA1B49A77F1}"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D77A1-9062-442F-853A-BDA144F3695E}">
      <dsp:nvSpPr>
        <dsp:cNvPr id="0" name=""/>
        <dsp:cNvSpPr/>
      </dsp:nvSpPr>
      <dsp:spPr>
        <a:xfrm>
          <a:off x="4579" y="351554"/>
          <a:ext cx="2002114" cy="2834242"/>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ja-JP" altLang="en-US" sz="1700" kern="1200" dirty="0"/>
            <a:t>処方箋と</a:t>
          </a:r>
          <a:r>
            <a:rPr lang="en-US" altLang="ja-JP" sz="1700" kern="1200" dirty="0"/>
            <a:t>IxRS</a:t>
          </a:r>
          <a:r>
            <a:rPr lang="ja-JP" altLang="en-US" sz="1700" kern="1200" dirty="0"/>
            <a:t>の登録結果を薬剤部へ提出する。</a:t>
          </a:r>
          <a:endParaRPr kumimoji="1" lang="ja-JP" altLang="en-US" sz="1700" kern="1200" dirty="0"/>
        </a:p>
      </dsp:txBody>
      <dsp:txXfrm>
        <a:off x="63219" y="410194"/>
        <a:ext cx="1884834" cy="2716962"/>
      </dsp:txXfrm>
    </dsp:sp>
    <dsp:sp modelId="{08DB541F-9D25-48C4-A9FA-B152CBC58616}">
      <dsp:nvSpPr>
        <dsp:cNvPr id="0" name=""/>
        <dsp:cNvSpPr/>
      </dsp:nvSpPr>
      <dsp:spPr>
        <a:xfrm>
          <a:off x="2206904" y="1520413"/>
          <a:ext cx="424448" cy="4965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2206904" y="1619718"/>
        <a:ext cx="297114" cy="297914"/>
      </dsp:txXfrm>
    </dsp:sp>
    <dsp:sp modelId="{169CB2C1-1F6B-4C78-A278-2B24EA44F681}">
      <dsp:nvSpPr>
        <dsp:cNvPr id="0" name=""/>
        <dsp:cNvSpPr/>
      </dsp:nvSpPr>
      <dsp:spPr>
        <a:xfrm>
          <a:off x="2807539" y="351554"/>
          <a:ext cx="2002114" cy="2834242"/>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altLang="ja-JP" sz="1700" kern="1200" dirty="0"/>
            <a:t>IxRS</a:t>
          </a:r>
          <a:r>
            <a:rPr lang="ja-JP" altLang="en-US" sz="1700" kern="1200" dirty="0"/>
            <a:t>で割付結果を確認する。</a:t>
          </a:r>
          <a:br>
            <a:rPr lang="en-US" altLang="ja-JP" sz="1700" kern="1200" dirty="0"/>
          </a:br>
          <a:r>
            <a:rPr lang="ja-JP" altLang="en-US" sz="1700" kern="1200" dirty="0"/>
            <a:t>調剤を行い、シリンジに充填する。</a:t>
          </a:r>
          <a:br>
            <a:rPr lang="en-US" altLang="ja-JP" sz="1700" kern="1200" dirty="0"/>
          </a:br>
          <a:r>
            <a:rPr lang="ja-JP" altLang="en-US" sz="1700" kern="1200" dirty="0"/>
            <a:t>シリンジには「試験参加者識別コードのシール」を貼る。</a:t>
          </a:r>
          <a:br>
            <a:rPr lang="en-US" altLang="ja-JP" sz="1700" kern="1200" dirty="0"/>
          </a:br>
          <a:r>
            <a:rPr lang="en-US" altLang="ja-JP" sz="1700" kern="1200" dirty="0"/>
            <a:t>QC</a:t>
          </a:r>
          <a:r>
            <a:rPr lang="ja-JP" altLang="en-US" sz="1700" kern="1200" dirty="0"/>
            <a:t>を行う。</a:t>
          </a:r>
          <a:endParaRPr kumimoji="1" lang="ja-JP" altLang="en-US" sz="1700" kern="1200" dirty="0"/>
        </a:p>
      </dsp:txBody>
      <dsp:txXfrm>
        <a:off x="2866179" y="410194"/>
        <a:ext cx="1884834" cy="2716962"/>
      </dsp:txXfrm>
    </dsp:sp>
    <dsp:sp modelId="{92441801-9B61-4C9F-8CC8-C9433998F0F3}">
      <dsp:nvSpPr>
        <dsp:cNvPr id="0" name=""/>
        <dsp:cNvSpPr/>
      </dsp:nvSpPr>
      <dsp:spPr>
        <a:xfrm>
          <a:off x="5009864" y="1520413"/>
          <a:ext cx="424448" cy="4965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5009864" y="1619718"/>
        <a:ext cx="297114" cy="297914"/>
      </dsp:txXfrm>
    </dsp:sp>
    <dsp:sp modelId="{50475BD0-0864-4A5E-9292-27C1CC1AE639}">
      <dsp:nvSpPr>
        <dsp:cNvPr id="0" name=""/>
        <dsp:cNvSpPr/>
      </dsp:nvSpPr>
      <dsp:spPr>
        <a:xfrm>
          <a:off x="5610498" y="351554"/>
          <a:ext cx="2002114" cy="2834242"/>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ja-JP" altLang="en-US" sz="1700" kern="1200" dirty="0"/>
            <a:t>「試験参加者識別コードのシール」と「院内カルテ」を照合し、試験参加者へ薬剤を接種する</a:t>
          </a:r>
          <a:r>
            <a:rPr lang="ja-JP" altLang="en-US" sz="1700" kern="1200" dirty="0">
              <a:solidFill>
                <a:schemeClr val="bg1"/>
              </a:solidFill>
            </a:rPr>
            <a:t>。この時、試験参加者にはシリンジおよび接種部位を見せない。</a:t>
          </a:r>
          <a:endParaRPr kumimoji="1" lang="ja-JP" altLang="en-US" sz="1700" kern="1200" dirty="0">
            <a:solidFill>
              <a:schemeClr val="bg1"/>
            </a:solidFill>
          </a:endParaRPr>
        </a:p>
      </dsp:txBody>
      <dsp:txXfrm>
        <a:off x="5669138" y="410194"/>
        <a:ext cx="1884834" cy="2716962"/>
      </dsp:txXfrm>
    </dsp:sp>
    <dsp:sp modelId="{C695F4B8-05B3-4540-958F-7C4BBBFC5F37}">
      <dsp:nvSpPr>
        <dsp:cNvPr id="0" name=""/>
        <dsp:cNvSpPr/>
      </dsp:nvSpPr>
      <dsp:spPr>
        <a:xfrm>
          <a:off x="7812824" y="1520413"/>
          <a:ext cx="424448" cy="4965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7812824" y="1619718"/>
        <a:ext cx="297114" cy="297914"/>
      </dsp:txXfrm>
    </dsp:sp>
    <dsp:sp modelId="{C3DEA20F-3703-4246-A6D5-EAA1B49A77F1}">
      <dsp:nvSpPr>
        <dsp:cNvPr id="0" name=""/>
        <dsp:cNvSpPr/>
      </dsp:nvSpPr>
      <dsp:spPr>
        <a:xfrm>
          <a:off x="8413458" y="351554"/>
          <a:ext cx="2002114" cy="2834242"/>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ja-JP" altLang="en-US" sz="1700" kern="1200" dirty="0"/>
            <a:t>試験参加者</a:t>
          </a:r>
          <a:r>
            <a:rPr lang="ja-JP" altLang="en-US" sz="1700" kern="1200" dirty="0">
              <a:solidFill>
                <a:schemeClr val="bg1"/>
              </a:solidFill>
            </a:rPr>
            <a:t>を待合室に案内し、即時反応を確認する。</a:t>
          </a:r>
          <a:endParaRPr kumimoji="1" lang="ja-JP" altLang="en-US" sz="1700" kern="1200" dirty="0">
            <a:solidFill>
              <a:schemeClr val="bg1"/>
            </a:solidFill>
          </a:endParaRPr>
        </a:p>
      </dsp:txBody>
      <dsp:txXfrm>
        <a:off x="8472098" y="410194"/>
        <a:ext cx="1884834" cy="271696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293CA59-1A53-4B49-BE57-9EA8279502C1}"/>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3A6AE446-770F-4F56-9FCE-69B4E563FA4F}"/>
              </a:ext>
            </a:extLst>
          </p:cNvPr>
          <p:cNvSpPr>
            <a:spLocks noGrp="1"/>
          </p:cNvSpPr>
          <p:nvPr>
            <p:ph type="dt" sz="quarter" idx="1"/>
          </p:nvPr>
        </p:nvSpPr>
        <p:spPr>
          <a:xfrm>
            <a:off x="4022725" y="0"/>
            <a:ext cx="3078163" cy="512763"/>
          </a:xfrm>
          <a:prstGeom prst="rect">
            <a:avLst/>
          </a:prstGeom>
        </p:spPr>
        <p:txBody>
          <a:bodyPr vert="horz" lIns="91440" tIns="45720" rIns="91440" bIns="45720" rtlCol="0"/>
          <a:lstStyle>
            <a:lvl1pPr algn="r">
              <a:defRPr sz="1200"/>
            </a:lvl1pPr>
          </a:lstStyle>
          <a:p>
            <a:fld id="{89B4FDB9-87B0-49E0-91C3-5B02BB2329C0}" type="datetimeFigureOut">
              <a:rPr kumimoji="1" lang="ja-JP" altLang="en-US" smtClean="0"/>
              <a:t>2026/3/8</a:t>
            </a:fld>
            <a:endParaRPr kumimoji="1" lang="ja-JP" altLang="en-US"/>
          </a:p>
        </p:txBody>
      </p:sp>
      <p:sp>
        <p:nvSpPr>
          <p:cNvPr id="4" name="フッター プレースホルダー 3">
            <a:extLst>
              <a:ext uri="{FF2B5EF4-FFF2-40B4-BE49-F238E27FC236}">
                <a16:creationId xmlns:a16="http://schemas.microsoft.com/office/drawing/2014/main" id="{8E1B2746-6803-4F00-815D-4086A964B1E2}"/>
              </a:ext>
            </a:extLst>
          </p:cNvPr>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65F5182-5AB2-4C60-9EA7-63D0F438CCED}"/>
              </a:ext>
            </a:extLst>
          </p:cNvPr>
          <p:cNvSpPr>
            <a:spLocks noGrp="1"/>
          </p:cNvSpPr>
          <p:nvPr>
            <p:ph type="sldNum" sz="quarter" idx="3"/>
          </p:nvPr>
        </p:nvSpPr>
        <p:spPr>
          <a:xfrm>
            <a:off x="4022725" y="9721850"/>
            <a:ext cx="3078163" cy="512763"/>
          </a:xfrm>
          <a:prstGeom prst="rect">
            <a:avLst/>
          </a:prstGeom>
        </p:spPr>
        <p:txBody>
          <a:bodyPr vert="horz" lIns="91440" tIns="45720" rIns="91440" bIns="45720" rtlCol="0" anchor="b"/>
          <a:lstStyle>
            <a:lvl1pPr algn="r">
              <a:defRPr sz="1200"/>
            </a:lvl1pPr>
          </a:lstStyle>
          <a:p>
            <a:fld id="{B603C577-4AA8-42C4-A0AC-09B6E4CDAE74}" type="slidenum">
              <a:rPr kumimoji="1" lang="ja-JP" altLang="en-US" smtClean="0"/>
              <a:t>‹#›</a:t>
            </a:fld>
            <a:endParaRPr kumimoji="1" lang="ja-JP" altLang="en-US"/>
          </a:p>
        </p:txBody>
      </p:sp>
    </p:spTree>
    <p:extLst>
      <p:ext uri="{BB962C8B-B14F-4D97-AF65-F5344CB8AC3E}">
        <p14:creationId xmlns:p14="http://schemas.microsoft.com/office/powerpoint/2010/main" val="33898411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1FB84E-9388-495A-9E52-955B61428B09}"/>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pPr>
              <a:defRPr/>
            </a:pPr>
            <a:endParaRPr lang="ja-JP" altLang="en-US"/>
          </a:p>
        </p:txBody>
      </p:sp>
      <p:sp>
        <p:nvSpPr>
          <p:cNvPr id="3" name="Date Placeholder 2">
            <a:extLst>
              <a:ext uri="{FF2B5EF4-FFF2-40B4-BE49-F238E27FC236}">
                <a16:creationId xmlns:a16="http://schemas.microsoft.com/office/drawing/2014/main" id="{DCA2B7D5-E561-436F-B9CC-98D90472E388}"/>
              </a:ext>
            </a:extLst>
          </p:cNvPr>
          <p:cNvSpPr>
            <a:spLocks noGrp="1"/>
          </p:cNvSpPr>
          <p:nvPr>
            <p:ph type="dt" idx="1"/>
          </p:nvPr>
        </p:nvSpPr>
        <p:spPr>
          <a:xfrm>
            <a:off x="4022725" y="0"/>
            <a:ext cx="3078163" cy="512763"/>
          </a:xfrm>
          <a:prstGeom prst="rect">
            <a:avLst/>
          </a:prstGeom>
        </p:spPr>
        <p:txBody>
          <a:bodyPr vert="horz" lIns="91440" tIns="45720" rIns="91440" bIns="45720" rtlCol="0"/>
          <a:lstStyle>
            <a:lvl1pPr algn="r">
              <a:defRPr sz="1200"/>
            </a:lvl1pPr>
          </a:lstStyle>
          <a:p>
            <a:pPr>
              <a:defRPr/>
            </a:pPr>
            <a:fld id="{30100DEA-A7DD-41F5-A697-C4543F5D20A6}" type="datetimeFigureOut">
              <a:rPr lang="ja-JP" altLang="en-US"/>
              <a:pPr>
                <a:defRPr/>
              </a:pPr>
              <a:t>2026/3/8</a:t>
            </a:fld>
            <a:endParaRPr lang="ja-JP" altLang="en-US"/>
          </a:p>
        </p:txBody>
      </p:sp>
      <p:sp>
        <p:nvSpPr>
          <p:cNvPr id="4" name="Slide Image Placeholder 3">
            <a:extLst>
              <a:ext uri="{FF2B5EF4-FFF2-40B4-BE49-F238E27FC236}">
                <a16:creationId xmlns:a16="http://schemas.microsoft.com/office/drawing/2014/main" id="{212E60D3-B2B5-40DE-BF00-0FF35B11CBF0}"/>
              </a:ext>
            </a:extLst>
          </p:cNvPr>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Notes Placeholder 4">
            <a:extLst>
              <a:ext uri="{FF2B5EF4-FFF2-40B4-BE49-F238E27FC236}">
                <a16:creationId xmlns:a16="http://schemas.microsoft.com/office/drawing/2014/main" id="{3A3912BC-9C2A-435C-A578-7895BBD74CF4}"/>
              </a:ext>
            </a:extLst>
          </p:cNvPr>
          <p:cNvSpPr>
            <a:spLocks noGrp="1"/>
          </p:cNvSpPr>
          <p:nvPr>
            <p:ph type="body" sz="quarter" idx="3"/>
          </p:nvPr>
        </p:nvSpPr>
        <p:spPr>
          <a:xfrm>
            <a:off x="709613" y="4926013"/>
            <a:ext cx="5683250" cy="4029075"/>
          </a:xfrm>
          <a:prstGeom prst="rect">
            <a:avLst/>
          </a:prstGeom>
        </p:spPr>
        <p:txBody>
          <a:bodyPr vert="horz" lIns="91440" tIns="45720" rIns="91440" bIns="45720" rtlCol="0"/>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endParaRPr lang="ja-JP" altLang="en-US" noProof="0"/>
          </a:p>
        </p:txBody>
      </p:sp>
      <p:sp>
        <p:nvSpPr>
          <p:cNvPr id="6" name="Footer Placeholder 5">
            <a:extLst>
              <a:ext uri="{FF2B5EF4-FFF2-40B4-BE49-F238E27FC236}">
                <a16:creationId xmlns:a16="http://schemas.microsoft.com/office/drawing/2014/main" id="{45DBC1F5-153C-4EA6-A236-200E0AB32468}"/>
              </a:ext>
            </a:extLst>
          </p:cNvPr>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pPr>
              <a:defRPr/>
            </a:pPr>
            <a:endParaRPr lang="ja-JP" altLang="en-US"/>
          </a:p>
        </p:txBody>
      </p:sp>
      <p:sp>
        <p:nvSpPr>
          <p:cNvPr id="7" name="Slide Number Placeholder 6">
            <a:extLst>
              <a:ext uri="{FF2B5EF4-FFF2-40B4-BE49-F238E27FC236}">
                <a16:creationId xmlns:a16="http://schemas.microsoft.com/office/drawing/2014/main" id="{AF2D90D6-E662-4AA3-ACE7-92AE4F286ECE}"/>
              </a:ext>
            </a:extLst>
          </p:cNvPr>
          <p:cNvSpPr>
            <a:spLocks noGrp="1"/>
          </p:cNvSpPr>
          <p:nvPr>
            <p:ph type="sldNum" sz="quarter" idx="5"/>
          </p:nvPr>
        </p:nvSpPr>
        <p:spPr>
          <a:xfrm>
            <a:off x="4022725" y="9721850"/>
            <a:ext cx="3078163" cy="512763"/>
          </a:xfrm>
          <a:prstGeom prst="rect">
            <a:avLst/>
          </a:prstGeom>
        </p:spPr>
        <p:txBody>
          <a:bodyPr vert="horz" lIns="91440" tIns="45720" rIns="91440" bIns="45720" rtlCol="0" anchor="b"/>
          <a:lstStyle>
            <a:lvl1pPr algn="r">
              <a:defRPr sz="1200"/>
            </a:lvl1pPr>
          </a:lstStyle>
          <a:p>
            <a:pPr>
              <a:defRPr/>
            </a:pPr>
            <a:fld id="{AAD5888D-43B0-4CC2-AD9A-158A0324EEEF}"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AD5888D-43B0-4CC2-AD9A-158A0324EEEF}" type="slidenum">
              <a:rPr lang="ja-JP" altLang="en-US" smtClean="0"/>
              <a:pPr>
                <a:defRPr/>
              </a:pPr>
              <a:t>1</a:t>
            </a:fld>
            <a:endParaRPr lang="ja-JP" altLang="en-US"/>
          </a:p>
        </p:txBody>
      </p:sp>
    </p:spTree>
    <p:extLst>
      <p:ext uri="{BB962C8B-B14F-4D97-AF65-F5344CB8AC3E}">
        <p14:creationId xmlns:p14="http://schemas.microsoft.com/office/powerpoint/2010/main" val="261336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2FE58-320F-EB6E-0814-5278AED43B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EE45461-C51E-A053-3BE6-E4C807A6249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3DD622D-7F8A-1C16-6D83-3FF2C61F06E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D0B2E4D-0E4E-61D7-9AE7-209E13B8C9DA}"/>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D5888D-43B0-4CC2-AD9A-158A0324EEEF}"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79571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D5888D-43B0-4CC2-AD9A-158A0324EEEF}"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13135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AD5888D-43B0-4CC2-AD9A-158A0324EEEF}" type="slidenum">
              <a:rPr lang="ja-JP" altLang="en-US" smtClean="0"/>
              <a:pPr>
                <a:defRPr/>
              </a:pPr>
              <a:t>12</a:t>
            </a:fld>
            <a:endParaRPr lang="ja-JP" altLang="en-US"/>
          </a:p>
        </p:txBody>
      </p:sp>
    </p:spTree>
    <p:extLst>
      <p:ext uri="{BB962C8B-B14F-4D97-AF65-F5344CB8AC3E}">
        <p14:creationId xmlns:p14="http://schemas.microsoft.com/office/powerpoint/2010/main" val="519964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AD5888D-43B0-4CC2-AD9A-158A0324EEEF}" type="slidenum">
              <a:rPr lang="ja-JP" altLang="en-US" smtClean="0"/>
              <a:pPr>
                <a:defRPr/>
              </a:pPr>
              <a:t>13</a:t>
            </a:fld>
            <a:endParaRPr lang="ja-JP" altLang="en-US"/>
          </a:p>
        </p:txBody>
      </p:sp>
    </p:spTree>
    <p:extLst>
      <p:ext uri="{BB962C8B-B14F-4D97-AF65-F5344CB8AC3E}">
        <p14:creationId xmlns:p14="http://schemas.microsoft.com/office/powerpoint/2010/main" val="2509326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AD5888D-43B0-4CC2-AD9A-158A0324EEEF}" type="slidenum">
              <a:rPr lang="ja-JP" altLang="en-US" smtClean="0"/>
              <a:pPr>
                <a:defRPr/>
              </a:pPr>
              <a:t>14</a:t>
            </a:fld>
            <a:endParaRPr lang="ja-JP" altLang="en-US"/>
          </a:p>
        </p:txBody>
      </p:sp>
    </p:spTree>
    <p:extLst>
      <p:ext uri="{BB962C8B-B14F-4D97-AF65-F5344CB8AC3E}">
        <p14:creationId xmlns:p14="http://schemas.microsoft.com/office/powerpoint/2010/main" val="1350635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C7EE9-D3CC-7F5C-FD53-E9A88752DF9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1FBF1F1-120D-5642-592D-6EF9DB4C43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B5D1CD5-CEAA-486B-4A99-EAA3F7FB424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A82829F-C02A-084F-3AD2-59D3FB095A2A}"/>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D5888D-43B0-4CC2-AD9A-158A0324EEEF}"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953325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AD5888D-43B0-4CC2-AD9A-158A0324EEEF}" type="slidenum">
              <a:rPr lang="ja-JP" altLang="en-US" smtClean="0"/>
              <a:pPr>
                <a:defRPr/>
              </a:pPr>
              <a:t>16</a:t>
            </a:fld>
            <a:endParaRPr lang="ja-JP" altLang="en-US"/>
          </a:p>
        </p:txBody>
      </p:sp>
    </p:spTree>
    <p:extLst>
      <p:ext uri="{BB962C8B-B14F-4D97-AF65-F5344CB8AC3E}">
        <p14:creationId xmlns:p14="http://schemas.microsoft.com/office/powerpoint/2010/main" val="2489839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AD5888D-43B0-4CC2-AD9A-158A0324EEEF}" type="slidenum">
              <a:rPr lang="ja-JP" altLang="en-US" smtClean="0"/>
              <a:pPr>
                <a:defRPr/>
              </a:pPr>
              <a:t>17</a:t>
            </a:fld>
            <a:endParaRPr lang="ja-JP" altLang="en-US"/>
          </a:p>
        </p:txBody>
      </p:sp>
    </p:spTree>
    <p:extLst>
      <p:ext uri="{BB962C8B-B14F-4D97-AF65-F5344CB8AC3E}">
        <p14:creationId xmlns:p14="http://schemas.microsoft.com/office/powerpoint/2010/main" val="2780429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0B76E55-439B-4A01-9D98-D74BC6790771}" type="slidenum">
              <a:rPr kumimoji="1" lang="ja-JP" altLang="en-US" smtClean="0"/>
              <a:t>18</a:t>
            </a:fld>
            <a:endParaRPr kumimoji="1" lang="ja-JP" altLang="en-US"/>
          </a:p>
        </p:txBody>
      </p:sp>
    </p:spTree>
    <p:extLst>
      <p:ext uri="{BB962C8B-B14F-4D97-AF65-F5344CB8AC3E}">
        <p14:creationId xmlns:p14="http://schemas.microsoft.com/office/powerpoint/2010/main" val="589144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A8C23-2E85-23EF-31A7-37A2F5F46C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6C29AEB-1270-4CB7-622D-78513463CDC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7C3F8CE-23DB-C9C1-6216-5B76DC6E46A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AC9FA9D-D878-FC0C-B861-A63FA8F8E2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D5888D-43B0-4CC2-AD9A-158A0324EEEF}"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907612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F520C-8395-9308-1516-46395781E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8976F-3071-3023-BF72-F6C5263DB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10A448-F793-99D1-9016-A932F3ADBD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B845E6-8AEE-4E17-D1DD-008A3C595CC5}"/>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D5888D-43B0-4CC2-AD9A-158A0324EEEF}"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63462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D5888D-43B0-4CC2-AD9A-158A0324EEEF}"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473070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44F9E-CEAC-DCCA-3A9E-E929303AC6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D4620B-D7D5-1B56-88D9-9FBADD16433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8A2DDF0-C60A-9197-540E-17E5FBE7995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5F6F2BF-7156-6F10-429C-3CA2B4962BE1}"/>
              </a:ext>
            </a:extLst>
          </p:cNvPr>
          <p:cNvSpPr>
            <a:spLocks noGrp="1"/>
          </p:cNvSpPr>
          <p:nvPr>
            <p:ph type="sldNum" sz="quarter" idx="5"/>
          </p:nvPr>
        </p:nvSpPr>
        <p:spPr/>
        <p:txBody>
          <a:bodyPr/>
          <a:lstStyle/>
          <a:p>
            <a:pPr>
              <a:defRPr/>
            </a:pPr>
            <a:fld id="{AAD5888D-43B0-4CC2-AD9A-158A0324EEEF}" type="slidenum">
              <a:rPr lang="ja-JP" altLang="en-US" smtClean="0"/>
              <a:pPr>
                <a:defRPr/>
              </a:pPr>
              <a:t>21</a:t>
            </a:fld>
            <a:endParaRPr lang="ja-JP" altLang="en-US"/>
          </a:p>
        </p:txBody>
      </p:sp>
    </p:spTree>
    <p:extLst>
      <p:ext uri="{BB962C8B-B14F-4D97-AF65-F5344CB8AC3E}">
        <p14:creationId xmlns:p14="http://schemas.microsoft.com/office/powerpoint/2010/main" val="2189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5E7CF-89FC-A189-BA92-133A21973E7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822DFC-0A91-3797-3DCF-F9B37F69CD0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430F515-D267-4453-8019-22887731294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02062AD-74DD-0481-4EBF-BF1533DD05C3}"/>
              </a:ext>
            </a:extLst>
          </p:cNvPr>
          <p:cNvSpPr>
            <a:spLocks noGrp="1"/>
          </p:cNvSpPr>
          <p:nvPr>
            <p:ph type="sldNum" sz="quarter" idx="5"/>
          </p:nvPr>
        </p:nvSpPr>
        <p:spPr/>
        <p:txBody>
          <a:bodyPr/>
          <a:lstStyle/>
          <a:p>
            <a:pPr>
              <a:defRPr/>
            </a:pPr>
            <a:fld id="{AAD5888D-43B0-4CC2-AD9A-158A0324EEEF}" type="slidenum">
              <a:rPr lang="ja-JP" altLang="en-US" smtClean="0"/>
              <a:pPr>
                <a:defRPr/>
              </a:pPr>
              <a:t>22</a:t>
            </a:fld>
            <a:endParaRPr lang="ja-JP" altLang="en-US"/>
          </a:p>
        </p:txBody>
      </p:sp>
    </p:spTree>
    <p:extLst>
      <p:ext uri="{BB962C8B-B14F-4D97-AF65-F5344CB8AC3E}">
        <p14:creationId xmlns:p14="http://schemas.microsoft.com/office/powerpoint/2010/main" val="858905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ja-JP" altLang="en-US" dirty="0"/>
          </a:p>
        </p:txBody>
      </p:sp>
      <p:sp>
        <p:nvSpPr>
          <p:cNvPr id="4" name="Slide Number Placeholder 3"/>
          <p:cNvSpPr>
            <a:spLocks noGrp="1"/>
          </p:cNvSpPr>
          <p:nvPr>
            <p:ph type="sldNum" sz="quarter" idx="5"/>
          </p:nvPr>
        </p:nvSpPr>
        <p:spPr/>
        <p:txBody>
          <a:bodyPr/>
          <a:lstStyle/>
          <a:p>
            <a:pPr>
              <a:defRPr/>
            </a:pPr>
            <a:fld id="{AAD5888D-43B0-4CC2-AD9A-158A0324EEEF}" type="slidenum">
              <a:rPr lang="ja-JP" altLang="en-US" smtClean="0"/>
              <a:pPr>
                <a:defRPr/>
              </a:pPr>
              <a:t>23</a:t>
            </a:fld>
            <a:endParaRPr lang="ja-JP" altLang="en-US"/>
          </a:p>
        </p:txBody>
      </p:sp>
    </p:spTree>
    <p:extLst>
      <p:ext uri="{BB962C8B-B14F-4D97-AF65-F5344CB8AC3E}">
        <p14:creationId xmlns:p14="http://schemas.microsoft.com/office/powerpoint/2010/main" val="2614274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63430-8BEC-7820-A995-417329F07DB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A3FAD37-3C75-728F-AF9C-16217F45E25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B0AC96A-F33C-CF3D-0299-BAB8FCD3FC4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E888D52-4D17-C2F9-C3FF-12E937E0C4A2}"/>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D5888D-43B0-4CC2-AD9A-158A0324EEEF}"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30856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06B96-5660-7D5B-FBB5-46089EE4D76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8A1ACC6-FFE9-0906-4799-23F945708E0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9318C02-6E6F-7697-50CD-8E9C1F0FCC4A}"/>
              </a:ext>
            </a:extLst>
          </p:cNvPr>
          <p:cNvSpPr>
            <a:spLocks noGrp="1"/>
          </p:cNvSpPr>
          <p:nvPr>
            <p:ph type="body" idx="1"/>
          </p:nvPr>
        </p:nvSpPr>
        <p:spPr/>
        <p:txBody>
          <a:bodyPr/>
          <a:lstStyle/>
          <a:p>
            <a:endParaRPr lang="ja-JP" altLang="ja-JP" dirty="0"/>
          </a:p>
        </p:txBody>
      </p:sp>
      <p:sp>
        <p:nvSpPr>
          <p:cNvPr id="4" name="スライド番号プレースホルダー 3">
            <a:extLst>
              <a:ext uri="{FF2B5EF4-FFF2-40B4-BE49-F238E27FC236}">
                <a16:creationId xmlns:a16="http://schemas.microsoft.com/office/drawing/2014/main" id="{C591D49B-D111-13D5-440C-BF09F77B566F}"/>
              </a:ext>
            </a:extLst>
          </p:cNvPr>
          <p:cNvSpPr>
            <a:spLocks noGrp="1"/>
          </p:cNvSpPr>
          <p:nvPr>
            <p:ph type="sldNum" sz="quarter" idx="5"/>
          </p:nvPr>
        </p:nvSpPr>
        <p:spPr/>
        <p:txBody>
          <a:bodyPr/>
          <a:lstStyle/>
          <a:p>
            <a:pPr marL="0" marR="0" lvl="0" indent="0" algn="r" defTabSz="461178" rtl="0" eaLnBrk="1" fontAlgn="auto" latinLnBrk="0" hangingPunct="1">
              <a:lnSpc>
                <a:spcPct val="100000"/>
              </a:lnSpc>
              <a:spcBef>
                <a:spcPts val="0"/>
              </a:spcBef>
              <a:spcAft>
                <a:spcPts val="0"/>
              </a:spcAft>
              <a:buClrTx/>
              <a:buSzTx/>
              <a:buFontTx/>
              <a:buNone/>
              <a:tabLst/>
              <a:defRPr/>
            </a:pPr>
            <a:fld id="{AAEA6429-1D7A-4CAF-A981-0AD110E1ECB1}" type="slidenum">
              <a:rPr kumimoji="1" lang="ja-JP" altLang="en-US" sz="13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sym typeface="メイリオ" panose="020B0604030504040204" pitchFamily="50" charset="-128"/>
              </a:rPr>
              <a:pPr marL="0" marR="0" lvl="0" indent="0" algn="r" defTabSz="461178" rtl="0" eaLnBrk="1" fontAlgn="auto" latinLnBrk="0" hangingPunct="1">
                <a:lnSpc>
                  <a:spcPct val="100000"/>
                </a:lnSpc>
                <a:spcBef>
                  <a:spcPts val="0"/>
                </a:spcBef>
                <a:spcAft>
                  <a:spcPts val="0"/>
                </a:spcAft>
                <a:buClrTx/>
                <a:buSzTx/>
                <a:buFontTx/>
                <a:buNone/>
                <a:tabLst/>
                <a:defRPr/>
              </a:pPr>
              <a:t>3</a:t>
            </a:fld>
            <a:endParaRPr kumimoji="1" lang="ja-JP" altLang="en-US" sz="13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sym typeface="メイリオ" panose="020B0604030504040204" pitchFamily="50" charset="-128"/>
            </a:endParaRPr>
          </a:p>
        </p:txBody>
      </p:sp>
    </p:spTree>
    <p:extLst>
      <p:ext uri="{BB962C8B-B14F-4D97-AF65-F5344CB8AC3E}">
        <p14:creationId xmlns:p14="http://schemas.microsoft.com/office/powerpoint/2010/main" val="2285491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E3C8D-A1A5-37BC-5D5D-783E25DC312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5ABBE93-4E2B-7B03-B280-AD91DE18299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C9B3FF0-5D19-1853-3B56-96334537490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AE4C09D-7F56-EC2E-2B08-E1753CC3F1E2}"/>
              </a:ext>
            </a:extLst>
          </p:cNvPr>
          <p:cNvSpPr>
            <a:spLocks noGrp="1"/>
          </p:cNvSpPr>
          <p:nvPr>
            <p:ph type="sldNum" sz="quarter" idx="5"/>
          </p:nvPr>
        </p:nvSpPr>
        <p:spPr/>
        <p:txBody>
          <a:bodyPr/>
          <a:lstStyle/>
          <a:p>
            <a:pPr>
              <a:defRPr/>
            </a:pPr>
            <a:fld id="{AAD5888D-43B0-4CC2-AD9A-158A0324EEEF}" type="slidenum">
              <a:rPr lang="ja-JP" altLang="en-US" smtClean="0"/>
              <a:pPr>
                <a:defRPr/>
              </a:pPr>
              <a:t>4</a:t>
            </a:fld>
            <a:endParaRPr lang="ja-JP" altLang="en-US"/>
          </a:p>
        </p:txBody>
      </p:sp>
    </p:spTree>
    <p:extLst>
      <p:ext uri="{BB962C8B-B14F-4D97-AF65-F5344CB8AC3E}">
        <p14:creationId xmlns:p14="http://schemas.microsoft.com/office/powerpoint/2010/main" val="840621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C8710-8BB9-4894-5911-64776C5984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D2A6B91-774E-00A8-0FC9-474AD2D351B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0BB80F0-E496-5EDB-699F-972E4C4E63B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D50EA29-B6F3-781C-AD00-399B80617759}"/>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D5888D-43B0-4CC2-AD9A-158A0324EEEF}"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034092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BEF1A-2169-D0D4-45D9-5E3E9D8ABC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89E40E-AB59-54C8-1F5B-E48A0FCC996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FBAF7B9-AF18-D307-F277-3CBEF138D09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7E10E45-82FF-F76E-83AE-0DEFEB5883CD}"/>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D5888D-43B0-4CC2-AD9A-158A0324EEEF}"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355536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D5888D-43B0-4CC2-AD9A-158A0324EEEF}"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967441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AD5888D-43B0-4CC2-AD9A-158A0324EEEF}" type="slidenum">
              <a:rPr lang="ja-JP" altLang="en-US" smtClean="0"/>
              <a:pPr>
                <a:defRPr/>
              </a:pPr>
              <a:t>8</a:t>
            </a:fld>
            <a:endParaRPr lang="ja-JP" altLang="en-US"/>
          </a:p>
        </p:txBody>
      </p:sp>
    </p:spTree>
    <p:extLst>
      <p:ext uri="{BB962C8B-B14F-4D97-AF65-F5344CB8AC3E}">
        <p14:creationId xmlns:p14="http://schemas.microsoft.com/office/powerpoint/2010/main" val="1657243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2D4D5-32FA-8311-4F33-72757FA79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2DEC07E-8D51-BB54-BB6B-36BE754E97C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6A291FD-994D-52FB-D67D-F5175B622C8E}"/>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B12DEF65-105B-F59D-6DDD-5E0A1396737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D5888D-43B0-4CC2-AD9A-158A0324EEEF}"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577581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_和文">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60DFA577-BD60-4727-878B-9F86C9E6D1EA}"/>
              </a:ext>
            </a:extLst>
          </p:cNvPr>
          <p:cNvGrpSpPr>
            <a:grpSpLocks/>
          </p:cNvGrpSpPr>
          <p:nvPr userDrawn="1"/>
        </p:nvGrpSpPr>
        <p:grpSpPr bwMode="auto">
          <a:xfrm>
            <a:off x="0" y="6551614"/>
            <a:ext cx="12192000" cy="333375"/>
            <a:chOff x="0" y="0"/>
            <a:chExt cx="5760" cy="210"/>
          </a:xfrm>
        </p:grpSpPr>
        <p:sp>
          <p:nvSpPr>
            <p:cNvPr id="3" name="Rectangle 10">
              <a:extLst>
                <a:ext uri="{FF2B5EF4-FFF2-40B4-BE49-F238E27FC236}">
                  <a16:creationId xmlns:a16="http://schemas.microsoft.com/office/drawing/2014/main" id="{026FDE22-3F94-4A3C-A5BB-49EF9A8C726D}"/>
                </a:ext>
              </a:extLst>
            </p:cNvPr>
            <p:cNvSpPr>
              <a:spLocks noChangeArrowheads="1"/>
            </p:cNvSpPr>
            <p:nvPr/>
          </p:nvSpPr>
          <p:spPr bwMode="auto">
            <a:xfrm>
              <a:off x="0" y="0"/>
              <a:ext cx="5760" cy="210"/>
            </a:xfrm>
            <a:prstGeom prst="rect">
              <a:avLst/>
            </a:prstGeom>
            <a:gradFill rotWithShape="1">
              <a:gsLst>
                <a:gs pos="0">
                  <a:srgbClr val="3366FF"/>
                </a:gs>
                <a:gs pos="100000">
                  <a:srgbClr val="FFFF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4" name="Rectangle 11">
              <a:extLst>
                <a:ext uri="{FF2B5EF4-FFF2-40B4-BE49-F238E27FC236}">
                  <a16:creationId xmlns:a16="http://schemas.microsoft.com/office/drawing/2014/main" id="{7A8B47A9-2A3B-4C7E-8192-BA30351B2156}"/>
                </a:ext>
              </a:extLst>
            </p:cNvPr>
            <p:cNvSpPr>
              <a:spLocks noChangeArrowheads="1"/>
            </p:cNvSpPr>
            <p:nvPr/>
          </p:nvSpPr>
          <p:spPr bwMode="auto">
            <a:xfrm>
              <a:off x="0" y="164"/>
              <a:ext cx="5760" cy="46"/>
            </a:xfrm>
            <a:prstGeom prst="rect">
              <a:avLst/>
            </a:prstGeom>
            <a:gradFill rotWithShape="1">
              <a:gsLst>
                <a:gs pos="0">
                  <a:srgbClr val="0000CC"/>
                </a:gs>
                <a:gs pos="100000">
                  <a:schemeClr val="bg1"/>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grpSp>
      <p:sp>
        <p:nvSpPr>
          <p:cNvPr id="5" name="Rectangle 6">
            <a:extLst>
              <a:ext uri="{FF2B5EF4-FFF2-40B4-BE49-F238E27FC236}">
                <a16:creationId xmlns:a16="http://schemas.microsoft.com/office/drawing/2014/main" id="{F274F961-341A-4805-919A-9B05CB221045}"/>
              </a:ext>
            </a:extLst>
          </p:cNvPr>
          <p:cNvSpPr>
            <a:spLocks noChangeArrowheads="1"/>
          </p:cNvSpPr>
          <p:nvPr/>
        </p:nvSpPr>
        <p:spPr bwMode="auto">
          <a:xfrm>
            <a:off x="0" y="1"/>
            <a:ext cx="12192000" cy="333375"/>
          </a:xfrm>
          <a:prstGeom prst="rect">
            <a:avLst/>
          </a:prstGeom>
          <a:gradFill rotWithShape="1">
            <a:gsLst>
              <a:gs pos="0">
                <a:srgbClr val="FFFFFF"/>
              </a:gs>
              <a:gs pos="100000">
                <a:srgbClr val="3366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CC"/>
              </a:solidFill>
            </a:endParaRPr>
          </a:p>
        </p:txBody>
      </p:sp>
      <p:sp>
        <p:nvSpPr>
          <p:cNvPr id="6" name="Rectangle 7">
            <a:extLst>
              <a:ext uri="{FF2B5EF4-FFF2-40B4-BE49-F238E27FC236}">
                <a16:creationId xmlns:a16="http://schemas.microsoft.com/office/drawing/2014/main" id="{F204136D-7F7B-46D5-9A01-5F400169C752}"/>
              </a:ext>
            </a:extLst>
          </p:cNvPr>
          <p:cNvSpPr>
            <a:spLocks noChangeArrowheads="1"/>
          </p:cNvSpPr>
          <p:nvPr/>
        </p:nvSpPr>
        <p:spPr bwMode="auto">
          <a:xfrm>
            <a:off x="0" y="0"/>
            <a:ext cx="12192000" cy="71438"/>
          </a:xfrm>
          <a:prstGeom prst="rect">
            <a:avLst/>
          </a:prstGeom>
          <a:gradFill rotWithShape="1">
            <a:gsLst>
              <a:gs pos="0">
                <a:schemeClr val="bg1"/>
              </a:gs>
              <a:gs pos="100000">
                <a:srgbClr val="0000CC"/>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8" name="Line 12">
            <a:extLst>
              <a:ext uri="{FF2B5EF4-FFF2-40B4-BE49-F238E27FC236}">
                <a16:creationId xmlns:a16="http://schemas.microsoft.com/office/drawing/2014/main" id="{A8AE7607-C735-4A54-BA4C-9899D4519816}"/>
              </a:ext>
            </a:extLst>
          </p:cNvPr>
          <p:cNvSpPr>
            <a:spLocks noChangeShapeType="1"/>
          </p:cNvSpPr>
          <p:nvPr userDrawn="1"/>
        </p:nvSpPr>
        <p:spPr bwMode="auto">
          <a:xfrm>
            <a:off x="2063752" y="3716338"/>
            <a:ext cx="7969249"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 name="スライド番号プレースホルダー 5">
            <a:extLst>
              <a:ext uri="{FF2B5EF4-FFF2-40B4-BE49-F238E27FC236}">
                <a16:creationId xmlns:a16="http://schemas.microsoft.com/office/drawing/2014/main" id="{FB702758-F65D-41A2-96A7-33795012A34C}"/>
              </a:ext>
            </a:extLst>
          </p:cNvPr>
          <p:cNvSpPr>
            <a:spLocks noGrp="1"/>
          </p:cNvSpPr>
          <p:nvPr>
            <p:ph type="sldNum" sz="quarter" idx="10"/>
          </p:nvPr>
        </p:nvSpPr>
        <p:spPr>
          <a:xfrm>
            <a:off x="9072033" y="6519864"/>
            <a:ext cx="2844800" cy="365125"/>
          </a:xfrm>
        </p:spPr>
        <p:txBody>
          <a:bodyPr lIns="0" tIns="0" rIns="0" bIns="0"/>
          <a:lstStyle>
            <a:lvl1pPr>
              <a:defRPr sz="800">
                <a:solidFill>
                  <a:srgbClr val="636672"/>
                </a:solidFill>
              </a:defRPr>
            </a:lvl1pPr>
          </a:lstStyle>
          <a:p>
            <a:pPr>
              <a:defRPr/>
            </a:pPr>
            <a:fld id="{7F1BDF60-FC1B-4281-ABB0-1016719EF97C}" type="slidenum">
              <a:rPr lang="en-US" altLang="ja-JP"/>
              <a:pPr>
                <a:defRPr/>
              </a:pPr>
              <a:t>‹#›</a:t>
            </a:fld>
            <a:endParaRPr lang="ja-JP" altLang="en-US"/>
          </a:p>
        </p:txBody>
      </p:sp>
      <p:pic>
        <p:nvPicPr>
          <p:cNvPr id="10" name="Picture 2">
            <a:extLst>
              <a:ext uri="{FF2B5EF4-FFF2-40B4-BE49-F238E27FC236}">
                <a16:creationId xmlns:a16="http://schemas.microsoft.com/office/drawing/2014/main" id="{40EB0C7F-1E37-3E56-E342-81A5C4AA86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7180"/>
            <a:ext cx="8429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6377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本文_和文">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B76F2049-0276-413D-B88E-C5DDF12FAF2E}"/>
              </a:ext>
            </a:extLst>
          </p:cNvPr>
          <p:cNvGrpSpPr>
            <a:grpSpLocks/>
          </p:cNvGrpSpPr>
          <p:nvPr userDrawn="1"/>
        </p:nvGrpSpPr>
        <p:grpSpPr bwMode="auto">
          <a:xfrm>
            <a:off x="0" y="6551614"/>
            <a:ext cx="12192000" cy="333375"/>
            <a:chOff x="0" y="0"/>
            <a:chExt cx="5760" cy="210"/>
          </a:xfrm>
        </p:grpSpPr>
        <p:sp>
          <p:nvSpPr>
            <p:cNvPr id="3" name="Rectangle 10">
              <a:extLst>
                <a:ext uri="{FF2B5EF4-FFF2-40B4-BE49-F238E27FC236}">
                  <a16:creationId xmlns:a16="http://schemas.microsoft.com/office/drawing/2014/main" id="{8A464A9D-FB09-4FF9-BADA-A0627B66A483}"/>
                </a:ext>
              </a:extLst>
            </p:cNvPr>
            <p:cNvSpPr>
              <a:spLocks noChangeArrowheads="1"/>
            </p:cNvSpPr>
            <p:nvPr/>
          </p:nvSpPr>
          <p:spPr bwMode="auto">
            <a:xfrm>
              <a:off x="0" y="0"/>
              <a:ext cx="5760" cy="210"/>
            </a:xfrm>
            <a:prstGeom prst="rect">
              <a:avLst/>
            </a:prstGeom>
            <a:gradFill rotWithShape="1">
              <a:gsLst>
                <a:gs pos="0">
                  <a:srgbClr val="3366FF"/>
                </a:gs>
                <a:gs pos="100000">
                  <a:srgbClr val="FFFF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4" name="Rectangle 11">
              <a:extLst>
                <a:ext uri="{FF2B5EF4-FFF2-40B4-BE49-F238E27FC236}">
                  <a16:creationId xmlns:a16="http://schemas.microsoft.com/office/drawing/2014/main" id="{977ECBFC-95CF-4C64-B48B-93EC38C079BA}"/>
                </a:ext>
              </a:extLst>
            </p:cNvPr>
            <p:cNvSpPr>
              <a:spLocks noChangeArrowheads="1"/>
            </p:cNvSpPr>
            <p:nvPr/>
          </p:nvSpPr>
          <p:spPr bwMode="auto">
            <a:xfrm>
              <a:off x="0" y="164"/>
              <a:ext cx="5760" cy="46"/>
            </a:xfrm>
            <a:prstGeom prst="rect">
              <a:avLst/>
            </a:prstGeom>
            <a:gradFill rotWithShape="1">
              <a:gsLst>
                <a:gs pos="0">
                  <a:srgbClr val="0000CC"/>
                </a:gs>
                <a:gs pos="100000">
                  <a:schemeClr val="bg1"/>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grpSp>
      <p:sp>
        <p:nvSpPr>
          <p:cNvPr id="5" name="Rectangle 6">
            <a:extLst>
              <a:ext uri="{FF2B5EF4-FFF2-40B4-BE49-F238E27FC236}">
                <a16:creationId xmlns:a16="http://schemas.microsoft.com/office/drawing/2014/main" id="{60C258D8-C27D-4719-9AC6-0C5A45BE6D70}"/>
              </a:ext>
            </a:extLst>
          </p:cNvPr>
          <p:cNvSpPr>
            <a:spLocks noChangeArrowheads="1"/>
          </p:cNvSpPr>
          <p:nvPr/>
        </p:nvSpPr>
        <p:spPr bwMode="auto">
          <a:xfrm>
            <a:off x="0" y="1"/>
            <a:ext cx="12192000" cy="333375"/>
          </a:xfrm>
          <a:prstGeom prst="rect">
            <a:avLst/>
          </a:prstGeom>
          <a:gradFill rotWithShape="1">
            <a:gsLst>
              <a:gs pos="0">
                <a:srgbClr val="FFFFFF"/>
              </a:gs>
              <a:gs pos="100000">
                <a:srgbClr val="3366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CC"/>
              </a:solidFill>
            </a:endParaRPr>
          </a:p>
        </p:txBody>
      </p:sp>
      <p:sp>
        <p:nvSpPr>
          <p:cNvPr id="6" name="Rectangle 7">
            <a:extLst>
              <a:ext uri="{FF2B5EF4-FFF2-40B4-BE49-F238E27FC236}">
                <a16:creationId xmlns:a16="http://schemas.microsoft.com/office/drawing/2014/main" id="{7E114283-22DB-4F51-B3FA-19885ED2B7D3}"/>
              </a:ext>
            </a:extLst>
          </p:cNvPr>
          <p:cNvSpPr>
            <a:spLocks noChangeArrowheads="1"/>
          </p:cNvSpPr>
          <p:nvPr/>
        </p:nvSpPr>
        <p:spPr bwMode="auto">
          <a:xfrm>
            <a:off x="0" y="0"/>
            <a:ext cx="12192000" cy="71438"/>
          </a:xfrm>
          <a:prstGeom prst="rect">
            <a:avLst/>
          </a:prstGeom>
          <a:gradFill rotWithShape="1">
            <a:gsLst>
              <a:gs pos="0">
                <a:schemeClr val="bg1"/>
              </a:gs>
              <a:gs pos="100000">
                <a:srgbClr val="0000CC"/>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8" name="スライド番号プレースホルダー 5">
            <a:extLst>
              <a:ext uri="{FF2B5EF4-FFF2-40B4-BE49-F238E27FC236}">
                <a16:creationId xmlns:a16="http://schemas.microsoft.com/office/drawing/2014/main" id="{27069E02-217A-4CF4-BDC8-CA7DC46A31F5}"/>
              </a:ext>
            </a:extLst>
          </p:cNvPr>
          <p:cNvSpPr>
            <a:spLocks noGrp="1"/>
          </p:cNvSpPr>
          <p:nvPr>
            <p:ph type="sldNum" sz="quarter" idx="10"/>
          </p:nvPr>
        </p:nvSpPr>
        <p:spPr>
          <a:xfrm>
            <a:off x="9072033" y="6519864"/>
            <a:ext cx="2844800" cy="365125"/>
          </a:xfrm>
        </p:spPr>
        <p:txBody>
          <a:bodyPr lIns="0" tIns="0" rIns="0" bIns="0"/>
          <a:lstStyle>
            <a:lvl1pPr>
              <a:defRPr sz="800">
                <a:solidFill>
                  <a:srgbClr val="636672"/>
                </a:solidFill>
              </a:defRPr>
            </a:lvl1pPr>
          </a:lstStyle>
          <a:p>
            <a:pPr>
              <a:defRPr/>
            </a:pPr>
            <a:fld id="{D8D03551-CC82-4D90-83BE-0EABF2630667}" type="slidenum">
              <a:rPr lang="en-US" altLang="ja-JP"/>
              <a:pPr>
                <a:defRPr/>
              </a:pPr>
              <a:t>‹#›</a:t>
            </a:fld>
            <a:endParaRPr lang="ja-JP" altLang="en-US"/>
          </a:p>
        </p:txBody>
      </p:sp>
      <p:pic>
        <p:nvPicPr>
          <p:cNvPr id="9" name="Picture 2">
            <a:extLst>
              <a:ext uri="{FF2B5EF4-FFF2-40B4-BE49-F238E27FC236}">
                <a16:creationId xmlns:a16="http://schemas.microsoft.com/office/drawing/2014/main" id="{5B1D71AC-CA29-50D5-F2F5-08C4A33B7D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7180"/>
            <a:ext cx="8429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308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表紙_英文">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4CEA94A6-13A4-424D-960A-A6A82378EB99}"/>
              </a:ext>
            </a:extLst>
          </p:cNvPr>
          <p:cNvGrpSpPr>
            <a:grpSpLocks/>
          </p:cNvGrpSpPr>
          <p:nvPr userDrawn="1"/>
        </p:nvGrpSpPr>
        <p:grpSpPr bwMode="auto">
          <a:xfrm>
            <a:off x="0" y="6551614"/>
            <a:ext cx="12192000" cy="333375"/>
            <a:chOff x="0" y="0"/>
            <a:chExt cx="5760" cy="210"/>
          </a:xfrm>
        </p:grpSpPr>
        <p:sp>
          <p:nvSpPr>
            <p:cNvPr id="3" name="Rectangle 10">
              <a:extLst>
                <a:ext uri="{FF2B5EF4-FFF2-40B4-BE49-F238E27FC236}">
                  <a16:creationId xmlns:a16="http://schemas.microsoft.com/office/drawing/2014/main" id="{9811B260-42C8-4E14-91B9-8C54C522785E}"/>
                </a:ext>
              </a:extLst>
            </p:cNvPr>
            <p:cNvSpPr>
              <a:spLocks noChangeArrowheads="1"/>
            </p:cNvSpPr>
            <p:nvPr/>
          </p:nvSpPr>
          <p:spPr bwMode="auto">
            <a:xfrm>
              <a:off x="0" y="0"/>
              <a:ext cx="5760" cy="210"/>
            </a:xfrm>
            <a:prstGeom prst="rect">
              <a:avLst/>
            </a:prstGeom>
            <a:gradFill rotWithShape="1">
              <a:gsLst>
                <a:gs pos="0">
                  <a:srgbClr val="3366FF"/>
                </a:gs>
                <a:gs pos="100000">
                  <a:srgbClr val="FFFF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4" name="Rectangle 11">
              <a:extLst>
                <a:ext uri="{FF2B5EF4-FFF2-40B4-BE49-F238E27FC236}">
                  <a16:creationId xmlns:a16="http://schemas.microsoft.com/office/drawing/2014/main" id="{B39F51DE-04F1-405C-8157-18C36C61A002}"/>
                </a:ext>
              </a:extLst>
            </p:cNvPr>
            <p:cNvSpPr>
              <a:spLocks noChangeArrowheads="1"/>
            </p:cNvSpPr>
            <p:nvPr/>
          </p:nvSpPr>
          <p:spPr bwMode="auto">
            <a:xfrm>
              <a:off x="0" y="164"/>
              <a:ext cx="5760" cy="46"/>
            </a:xfrm>
            <a:prstGeom prst="rect">
              <a:avLst/>
            </a:prstGeom>
            <a:gradFill rotWithShape="1">
              <a:gsLst>
                <a:gs pos="0">
                  <a:srgbClr val="0000CC"/>
                </a:gs>
                <a:gs pos="100000">
                  <a:schemeClr val="bg1"/>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grpSp>
      <p:sp>
        <p:nvSpPr>
          <p:cNvPr id="5" name="Rectangle 6">
            <a:extLst>
              <a:ext uri="{FF2B5EF4-FFF2-40B4-BE49-F238E27FC236}">
                <a16:creationId xmlns:a16="http://schemas.microsoft.com/office/drawing/2014/main" id="{4F4ED7B7-61D9-4D59-9454-BC0ADBE9B10B}"/>
              </a:ext>
            </a:extLst>
          </p:cNvPr>
          <p:cNvSpPr>
            <a:spLocks noChangeArrowheads="1"/>
          </p:cNvSpPr>
          <p:nvPr/>
        </p:nvSpPr>
        <p:spPr bwMode="auto">
          <a:xfrm>
            <a:off x="0" y="1"/>
            <a:ext cx="12192000" cy="333375"/>
          </a:xfrm>
          <a:prstGeom prst="rect">
            <a:avLst/>
          </a:prstGeom>
          <a:gradFill rotWithShape="1">
            <a:gsLst>
              <a:gs pos="0">
                <a:srgbClr val="FFFFFF"/>
              </a:gs>
              <a:gs pos="100000">
                <a:srgbClr val="3366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CC"/>
              </a:solidFill>
            </a:endParaRPr>
          </a:p>
        </p:txBody>
      </p:sp>
      <p:sp>
        <p:nvSpPr>
          <p:cNvPr id="6" name="Rectangle 7">
            <a:extLst>
              <a:ext uri="{FF2B5EF4-FFF2-40B4-BE49-F238E27FC236}">
                <a16:creationId xmlns:a16="http://schemas.microsoft.com/office/drawing/2014/main" id="{ED01D095-EA42-4A16-B1E5-10379D6ADD76}"/>
              </a:ext>
            </a:extLst>
          </p:cNvPr>
          <p:cNvSpPr>
            <a:spLocks noChangeArrowheads="1"/>
          </p:cNvSpPr>
          <p:nvPr/>
        </p:nvSpPr>
        <p:spPr bwMode="auto">
          <a:xfrm>
            <a:off x="0" y="0"/>
            <a:ext cx="12192000" cy="71438"/>
          </a:xfrm>
          <a:prstGeom prst="rect">
            <a:avLst/>
          </a:prstGeom>
          <a:gradFill rotWithShape="1">
            <a:gsLst>
              <a:gs pos="0">
                <a:schemeClr val="bg1"/>
              </a:gs>
              <a:gs pos="100000">
                <a:srgbClr val="0000CC"/>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7" name="Line 12">
            <a:extLst>
              <a:ext uri="{FF2B5EF4-FFF2-40B4-BE49-F238E27FC236}">
                <a16:creationId xmlns:a16="http://schemas.microsoft.com/office/drawing/2014/main" id="{AD680272-A274-4927-9C22-65ACF5F41C8F}"/>
              </a:ext>
            </a:extLst>
          </p:cNvPr>
          <p:cNvSpPr>
            <a:spLocks noChangeShapeType="1"/>
          </p:cNvSpPr>
          <p:nvPr userDrawn="1"/>
        </p:nvSpPr>
        <p:spPr bwMode="auto">
          <a:xfrm>
            <a:off x="2063752" y="3716338"/>
            <a:ext cx="7969249"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 name="スライド番号プレースホルダー 5">
            <a:extLst>
              <a:ext uri="{FF2B5EF4-FFF2-40B4-BE49-F238E27FC236}">
                <a16:creationId xmlns:a16="http://schemas.microsoft.com/office/drawing/2014/main" id="{5A58D4C3-58D2-48FD-8120-85A528B39090}"/>
              </a:ext>
            </a:extLst>
          </p:cNvPr>
          <p:cNvSpPr>
            <a:spLocks noGrp="1"/>
          </p:cNvSpPr>
          <p:nvPr>
            <p:ph type="sldNum" sz="quarter" idx="10"/>
          </p:nvPr>
        </p:nvSpPr>
        <p:spPr>
          <a:xfrm>
            <a:off x="9072033" y="6519864"/>
            <a:ext cx="2844800" cy="365125"/>
          </a:xfrm>
        </p:spPr>
        <p:txBody>
          <a:bodyPr lIns="0" tIns="0" rIns="0" bIns="0"/>
          <a:lstStyle>
            <a:lvl1pPr>
              <a:defRPr sz="1000">
                <a:solidFill>
                  <a:srgbClr val="636672"/>
                </a:solidFill>
              </a:defRPr>
            </a:lvl1pPr>
          </a:lstStyle>
          <a:p>
            <a:pPr>
              <a:defRPr/>
            </a:pPr>
            <a:fld id="{D5C790F8-8F9A-47B5-A134-6B7FED489629}" type="slidenum">
              <a:rPr lang="en-US" altLang="ja-JP" smtClean="0"/>
              <a:pPr>
                <a:defRPr/>
              </a:pPr>
              <a:t>‹#›</a:t>
            </a:fld>
            <a:endParaRPr lang="ja-JP" altLang="en-US"/>
          </a:p>
        </p:txBody>
      </p:sp>
      <p:pic>
        <p:nvPicPr>
          <p:cNvPr id="10" name="Picture 2">
            <a:extLst>
              <a:ext uri="{FF2B5EF4-FFF2-40B4-BE49-F238E27FC236}">
                <a16:creationId xmlns:a16="http://schemas.microsoft.com/office/drawing/2014/main" id="{8D9023E2-8AAD-BD18-4E0A-09607DFD32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7180"/>
            <a:ext cx="8429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929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本文_英文">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54E25FF8-4A7F-488F-BEFE-E04412A683BA}"/>
              </a:ext>
            </a:extLst>
          </p:cNvPr>
          <p:cNvGrpSpPr>
            <a:grpSpLocks/>
          </p:cNvGrpSpPr>
          <p:nvPr userDrawn="1"/>
        </p:nvGrpSpPr>
        <p:grpSpPr bwMode="auto">
          <a:xfrm>
            <a:off x="0" y="6551614"/>
            <a:ext cx="12192000" cy="333375"/>
            <a:chOff x="0" y="0"/>
            <a:chExt cx="5760" cy="210"/>
          </a:xfrm>
        </p:grpSpPr>
        <p:sp>
          <p:nvSpPr>
            <p:cNvPr id="3" name="Rectangle 10">
              <a:extLst>
                <a:ext uri="{FF2B5EF4-FFF2-40B4-BE49-F238E27FC236}">
                  <a16:creationId xmlns:a16="http://schemas.microsoft.com/office/drawing/2014/main" id="{F1B3DB01-D8E1-46CC-B5C2-9889C9015AE9}"/>
                </a:ext>
              </a:extLst>
            </p:cNvPr>
            <p:cNvSpPr>
              <a:spLocks noChangeArrowheads="1"/>
            </p:cNvSpPr>
            <p:nvPr/>
          </p:nvSpPr>
          <p:spPr bwMode="auto">
            <a:xfrm>
              <a:off x="0" y="0"/>
              <a:ext cx="5760" cy="210"/>
            </a:xfrm>
            <a:prstGeom prst="rect">
              <a:avLst/>
            </a:prstGeom>
            <a:gradFill rotWithShape="1">
              <a:gsLst>
                <a:gs pos="0">
                  <a:srgbClr val="3366FF"/>
                </a:gs>
                <a:gs pos="100000">
                  <a:srgbClr val="FFFF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4" name="Rectangle 11">
              <a:extLst>
                <a:ext uri="{FF2B5EF4-FFF2-40B4-BE49-F238E27FC236}">
                  <a16:creationId xmlns:a16="http://schemas.microsoft.com/office/drawing/2014/main" id="{CDF515A0-6B7B-432D-A452-8199630792B6}"/>
                </a:ext>
              </a:extLst>
            </p:cNvPr>
            <p:cNvSpPr>
              <a:spLocks noChangeArrowheads="1"/>
            </p:cNvSpPr>
            <p:nvPr/>
          </p:nvSpPr>
          <p:spPr bwMode="auto">
            <a:xfrm>
              <a:off x="0" y="164"/>
              <a:ext cx="5760" cy="46"/>
            </a:xfrm>
            <a:prstGeom prst="rect">
              <a:avLst/>
            </a:prstGeom>
            <a:gradFill rotWithShape="1">
              <a:gsLst>
                <a:gs pos="0">
                  <a:srgbClr val="0000CC"/>
                </a:gs>
                <a:gs pos="100000">
                  <a:schemeClr val="bg1"/>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grpSp>
      <p:sp>
        <p:nvSpPr>
          <p:cNvPr id="5" name="Rectangle 6">
            <a:extLst>
              <a:ext uri="{FF2B5EF4-FFF2-40B4-BE49-F238E27FC236}">
                <a16:creationId xmlns:a16="http://schemas.microsoft.com/office/drawing/2014/main" id="{154D64D6-ACCB-47EC-A263-0D966FF78BA3}"/>
              </a:ext>
            </a:extLst>
          </p:cNvPr>
          <p:cNvSpPr>
            <a:spLocks noChangeArrowheads="1"/>
          </p:cNvSpPr>
          <p:nvPr/>
        </p:nvSpPr>
        <p:spPr bwMode="auto">
          <a:xfrm>
            <a:off x="0" y="1"/>
            <a:ext cx="12192000" cy="333375"/>
          </a:xfrm>
          <a:prstGeom prst="rect">
            <a:avLst/>
          </a:prstGeom>
          <a:gradFill rotWithShape="1">
            <a:gsLst>
              <a:gs pos="0">
                <a:srgbClr val="FFFFFF"/>
              </a:gs>
              <a:gs pos="100000">
                <a:srgbClr val="3366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CC"/>
              </a:solidFill>
            </a:endParaRPr>
          </a:p>
        </p:txBody>
      </p:sp>
      <p:sp>
        <p:nvSpPr>
          <p:cNvPr id="6" name="Rectangle 7">
            <a:extLst>
              <a:ext uri="{FF2B5EF4-FFF2-40B4-BE49-F238E27FC236}">
                <a16:creationId xmlns:a16="http://schemas.microsoft.com/office/drawing/2014/main" id="{AE5E801B-57ED-4ACB-8692-298E41210F9A}"/>
              </a:ext>
            </a:extLst>
          </p:cNvPr>
          <p:cNvSpPr>
            <a:spLocks noChangeArrowheads="1"/>
          </p:cNvSpPr>
          <p:nvPr/>
        </p:nvSpPr>
        <p:spPr bwMode="auto">
          <a:xfrm>
            <a:off x="0" y="0"/>
            <a:ext cx="12192000" cy="71438"/>
          </a:xfrm>
          <a:prstGeom prst="rect">
            <a:avLst/>
          </a:prstGeom>
          <a:gradFill rotWithShape="1">
            <a:gsLst>
              <a:gs pos="0">
                <a:schemeClr val="bg1"/>
              </a:gs>
              <a:gs pos="100000">
                <a:srgbClr val="0000CC"/>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8" name="スライド番号プレースホルダー 5">
            <a:extLst>
              <a:ext uri="{FF2B5EF4-FFF2-40B4-BE49-F238E27FC236}">
                <a16:creationId xmlns:a16="http://schemas.microsoft.com/office/drawing/2014/main" id="{2FD906FA-486E-47A6-A3B3-1CD7DFFEB196}"/>
              </a:ext>
            </a:extLst>
          </p:cNvPr>
          <p:cNvSpPr>
            <a:spLocks noGrp="1"/>
          </p:cNvSpPr>
          <p:nvPr>
            <p:ph type="sldNum" sz="quarter" idx="10"/>
          </p:nvPr>
        </p:nvSpPr>
        <p:spPr>
          <a:xfrm>
            <a:off x="9072033" y="6519864"/>
            <a:ext cx="2844800" cy="365125"/>
          </a:xfrm>
        </p:spPr>
        <p:txBody>
          <a:bodyPr lIns="0" tIns="0" rIns="0" bIns="0"/>
          <a:lstStyle>
            <a:lvl1pPr>
              <a:defRPr sz="1000">
                <a:solidFill>
                  <a:srgbClr val="636672"/>
                </a:solidFill>
              </a:defRPr>
            </a:lvl1pPr>
          </a:lstStyle>
          <a:p>
            <a:pPr>
              <a:defRPr/>
            </a:pPr>
            <a:fld id="{E3480272-80BB-4093-9F3C-6ED90E7D14EE}" type="slidenum">
              <a:rPr lang="en-US" altLang="ja-JP" smtClean="0"/>
              <a:pPr>
                <a:defRPr/>
              </a:pPr>
              <a:t>‹#›</a:t>
            </a:fld>
            <a:endParaRPr lang="ja-JP" altLang="en-US"/>
          </a:p>
        </p:txBody>
      </p:sp>
      <p:pic>
        <p:nvPicPr>
          <p:cNvPr id="9" name="Picture 2">
            <a:extLst>
              <a:ext uri="{FF2B5EF4-FFF2-40B4-BE49-F238E27FC236}">
                <a16:creationId xmlns:a16="http://schemas.microsoft.com/office/drawing/2014/main" id="{B4597555-E0C3-7505-E04D-40CF002F3A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7180"/>
            <a:ext cx="8429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62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A0E195-A562-0181-E7D2-BDBABF3F15F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39D9446-B4C9-DE5E-2825-8A112BC967DA}"/>
              </a:ext>
            </a:extLst>
          </p:cNvPr>
          <p:cNvSpPr>
            <a:spLocks noGrp="1"/>
          </p:cNvSpPr>
          <p:nvPr>
            <p:ph type="dt" sz="half" idx="10"/>
          </p:nvPr>
        </p:nvSpPr>
        <p:spPr/>
        <p:txBody>
          <a:bodyPr/>
          <a:lstStyle/>
          <a:p>
            <a:fld id="{0E0A705C-9777-4230-B49B-B1D29B041676}" type="datetimeFigureOut">
              <a:rPr kumimoji="1" lang="ja-JP" altLang="en-US" smtClean="0"/>
              <a:t>2026/3/8</a:t>
            </a:fld>
            <a:endParaRPr kumimoji="1" lang="ja-JP" altLang="en-US"/>
          </a:p>
        </p:txBody>
      </p:sp>
      <p:sp>
        <p:nvSpPr>
          <p:cNvPr id="4" name="フッター プレースホルダー 3">
            <a:extLst>
              <a:ext uri="{FF2B5EF4-FFF2-40B4-BE49-F238E27FC236}">
                <a16:creationId xmlns:a16="http://schemas.microsoft.com/office/drawing/2014/main" id="{4CD91FFA-436B-359E-B005-D3AFF99E5D7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46705AD-475F-074E-94AB-A6F9A00633C1}"/>
              </a:ext>
            </a:extLst>
          </p:cNvPr>
          <p:cNvSpPr>
            <a:spLocks noGrp="1"/>
          </p:cNvSpPr>
          <p:nvPr>
            <p:ph type="sldNum" sz="quarter" idx="12"/>
          </p:nvPr>
        </p:nvSpPr>
        <p:spPr/>
        <p:txBody>
          <a:bodyPr/>
          <a:lstStyle/>
          <a:p>
            <a:fld id="{06335AE9-3813-46AE-8694-5C819C97A508}" type="slidenum">
              <a:rPr kumimoji="1" lang="ja-JP" altLang="en-US" smtClean="0"/>
              <a:t>‹#›</a:t>
            </a:fld>
            <a:endParaRPr kumimoji="1" lang="ja-JP" altLang="en-US"/>
          </a:p>
        </p:txBody>
      </p:sp>
    </p:spTree>
    <p:extLst>
      <p:ext uri="{BB962C8B-B14F-4D97-AF65-F5344CB8AC3E}">
        <p14:creationId xmlns:p14="http://schemas.microsoft.com/office/powerpoint/2010/main" val="218388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body">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77240" y="1166648"/>
            <a:ext cx="10793550" cy="4776952"/>
          </a:xfrm>
          <a:prstGeom prst="rect">
            <a:avLst/>
          </a:prstGeom>
        </p:spPr>
        <p:txBody>
          <a:bodyPr lIns="0"/>
          <a:lstStyle>
            <a:lvl1pPr marL="227013" indent="-227013">
              <a:lnSpc>
                <a:spcPct val="100000"/>
              </a:lnSpc>
              <a:spcAft>
                <a:spcPts val="0"/>
              </a:spcAft>
              <a:buSzPct val="110000"/>
              <a:buFont typeface="Arial" panose="020B0604020202020204" pitchFamily="34" charset="0"/>
              <a:buNone/>
              <a:defRPr lang="en-US" sz="1200" b="0" u="none" dirty="0"/>
            </a:lvl1pPr>
            <a:lvl2pPr marL="365760" indent="-182880">
              <a:lnSpc>
                <a:spcPct val="100000"/>
              </a:lnSpc>
              <a:spcAft>
                <a:spcPts val="0"/>
              </a:spcAft>
              <a:buSzPct val="110000"/>
              <a:buFont typeface="System Font Regular"/>
              <a:buChar char="–"/>
              <a:defRPr sz="1200">
                <a:solidFill>
                  <a:schemeClr val="tx1"/>
                </a:solidFill>
              </a:defRPr>
            </a:lvl2pPr>
            <a:lvl3pPr>
              <a:lnSpc>
                <a:spcPct val="100000"/>
              </a:lnSpc>
              <a:spcAft>
                <a:spcPts val="0"/>
              </a:spcAft>
              <a:buSzPct val="110000"/>
              <a:defRPr sz="1200">
                <a:solidFill>
                  <a:schemeClr val="tx1"/>
                </a:solidFill>
              </a:defRPr>
            </a:lvl3pPr>
            <a:lvl4pPr marL="731520" indent="-182880">
              <a:lnSpc>
                <a:spcPct val="100000"/>
              </a:lnSpc>
              <a:spcAft>
                <a:spcPts val="0"/>
              </a:spcAft>
              <a:buSzPct val="110000"/>
              <a:buFont typeface="System Font Regular"/>
              <a:buChar char="–"/>
              <a:defRPr sz="1200">
                <a:solidFill>
                  <a:schemeClr val="tx1"/>
                </a:solidFill>
              </a:defRPr>
            </a:lvl4pPr>
            <a:lvl5pPr>
              <a:lnSpc>
                <a:spcPct val="100000"/>
              </a:lnSpc>
              <a:spcAft>
                <a:spcPts val="0"/>
              </a:spcAft>
              <a:buSzPct val="110000"/>
              <a:defRPr sz="1200">
                <a:solidFill>
                  <a:schemeClr val="tx1"/>
                </a:solidFill>
              </a:defRPr>
            </a:lvl5pPr>
          </a:lstStyle>
          <a:p>
            <a:pPr lvl="0"/>
            <a:r>
              <a:rPr lang="en-US"/>
              <a:t>Text</a:t>
            </a:r>
          </a:p>
        </p:txBody>
      </p:sp>
      <p:sp>
        <p:nvSpPr>
          <p:cNvPr id="4" name="Slide Number Placeholder 3">
            <a:extLst>
              <a:ext uri="{FF2B5EF4-FFF2-40B4-BE49-F238E27FC236}">
                <a16:creationId xmlns:a16="http://schemas.microsoft.com/office/drawing/2014/main" id="{38419CC2-A301-8E4A-1718-A08145E22632}"/>
              </a:ext>
            </a:extLst>
          </p:cNvPr>
          <p:cNvSpPr>
            <a:spLocks noGrp="1"/>
          </p:cNvSpPr>
          <p:nvPr>
            <p:ph type="sldNum" sz="quarter" idx="10"/>
          </p:nvPr>
        </p:nvSpPr>
        <p:spPr>
          <a:xfrm>
            <a:off x="11614151" y="6334276"/>
            <a:ext cx="440804" cy="285600"/>
          </a:xfrm>
          <a:prstGeom prst="rect">
            <a:avLst/>
          </a:prstGeom>
        </p:spPr>
        <p:txBody>
          <a:bodyPr/>
          <a:lstStyle/>
          <a:p>
            <a:fld id="{48F63A3B-78C7-47BE-AE5E-E10140E04643}" type="slidenum">
              <a:rPr lang="en-US" smtClean="0"/>
              <a:pPr/>
              <a:t>‹#›</a:t>
            </a:fld>
            <a:endParaRPr lang="en-US"/>
          </a:p>
        </p:txBody>
      </p:sp>
      <p:sp>
        <p:nvSpPr>
          <p:cNvPr id="2" name="Title 1">
            <a:extLst>
              <a:ext uri="{FF2B5EF4-FFF2-40B4-BE49-F238E27FC236}">
                <a16:creationId xmlns:a16="http://schemas.microsoft.com/office/drawing/2014/main" id="{6BC04C61-6F84-9177-C9A7-6C3C507561E1}"/>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734022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222BA42-8A9C-01D3-C35C-242B87A7B4CE}"/>
              </a:ext>
            </a:extLst>
          </p:cNvPr>
          <p:cNvGraphicFramePr>
            <a:graphicFrameLocks noChangeAspect="1"/>
          </p:cNvGraphicFramePr>
          <p:nvPr userDrawn="1">
            <p:custDataLst>
              <p:tags r:id="rId1"/>
            </p:custDataLst>
            <p:extLst>
              <p:ext uri="{D42A27DB-BD31-4B8C-83A1-F6EECF244321}">
                <p14:modId xmlns:p14="http://schemas.microsoft.com/office/powerpoint/2010/main" val="16984221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04" imgH="405" progId="TCLayout.ActiveDocument.1">
                  <p:embed/>
                </p:oleObj>
              </mc:Choice>
              <mc:Fallback>
                <p:oleObj name="think-cellスライド" r:id="rId3" imgW="404" imgH="405" progId="TCLayout.ActiveDocument.1">
                  <p:embed/>
                  <p:pic>
                    <p:nvPicPr>
                      <p:cNvPr id="6" name="think-cell data - do not delete" hidden="1">
                        <a:extLst>
                          <a:ext uri="{FF2B5EF4-FFF2-40B4-BE49-F238E27FC236}">
                            <a16:creationId xmlns:a16="http://schemas.microsoft.com/office/drawing/2014/main" id="{7222BA42-8A9C-01D3-C35C-242B87A7B4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title"/>
          </p:nvPr>
        </p:nvSpPr>
        <p:spPr/>
        <p:txBody>
          <a:bodyPr vert="horz"/>
          <a:lstStyle>
            <a:lvl1pPr>
              <a:defRPr>
                <a:latin typeface="メイリオ" panose="020B0604030504040204" pitchFamily="50" charset="-128"/>
                <a:ea typeface="メイリオ" panose="020B0604030504040204" pitchFamily="50" charset="-128"/>
                <a:sym typeface="メイリオ" panose="020B0604030504040204" pitchFamily="50" charset="-128"/>
              </a:defRPr>
            </a:lvl1pPr>
          </a:lstStyle>
          <a:p>
            <a:r>
              <a:rPr lang="ja-JP" altLang="en-US"/>
              <a:t>マスター タイトルの書式設定</a:t>
            </a:r>
          </a:p>
        </p:txBody>
      </p:sp>
      <p:sp>
        <p:nvSpPr>
          <p:cNvPr id="3" name="コンテンツ プレースホルダー 2"/>
          <p:cNvSpPr>
            <a:spLocks noGrp="1"/>
          </p:cNvSpPr>
          <p:nvPr>
            <p:ph idx="1"/>
          </p:nvPr>
        </p:nvSpPr>
        <p:spPr/>
        <p:txBody>
          <a:bodyPr/>
          <a:lstStyle>
            <a:lvl1pPr>
              <a:defRPr>
                <a:latin typeface="メイリオ" panose="020B0604030504040204" pitchFamily="50" charset="-128"/>
                <a:ea typeface="メイリオ" panose="020B0604030504040204" pitchFamily="50" charset="-128"/>
                <a:sym typeface="メイリオ" panose="020B0604030504040204" pitchFamily="50" charset="-128"/>
              </a:defRPr>
            </a:lvl1pPr>
            <a:lvl2pPr>
              <a:defRPr>
                <a:latin typeface="メイリオ" panose="020B0604030504040204" pitchFamily="50" charset="-128"/>
                <a:ea typeface="メイリオ" panose="020B0604030504040204" pitchFamily="50" charset="-128"/>
                <a:sym typeface="メイリオ" panose="020B0604030504040204" pitchFamily="50" charset="-128"/>
              </a:defRPr>
            </a:lvl2pPr>
            <a:lvl3pPr>
              <a:defRPr>
                <a:latin typeface="メイリオ" panose="020B0604030504040204" pitchFamily="50" charset="-128"/>
                <a:ea typeface="メイリオ" panose="020B0604030504040204" pitchFamily="50" charset="-128"/>
                <a:sym typeface="メイリオ" panose="020B0604030504040204" pitchFamily="50" charset="-128"/>
              </a:defRPr>
            </a:lvl3pPr>
            <a:lvl4pPr>
              <a:defRPr>
                <a:latin typeface="メイリオ" panose="020B0604030504040204" pitchFamily="50" charset="-128"/>
                <a:ea typeface="メイリオ" panose="020B0604030504040204" pitchFamily="50" charset="-128"/>
                <a:sym typeface="メイリオ" panose="020B0604030504040204" pitchFamily="50" charset="-128"/>
              </a:defRPr>
            </a:lvl4pPr>
            <a:lvl5pPr>
              <a:defRPr>
                <a:latin typeface="メイリオ" panose="020B0604030504040204" pitchFamily="50" charset="-128"/>
                <a:ea typeface="メイリオ" panose="020B0604030504040204" pitchFamily="50" charset="-128"/>
                <a:sym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sldNum" sz="quarter" idx="10"/>
          </p:nvPr>
        </p:nvSpPr>
        <p:spPr>
          <a:ln/>
        </p:spPr>
        <p:txBody>
          <a:bodyPr/>
          <a:lstStyle>
            <a:lvl1pPr>
              <a:defRPr>
                <a:latin typeface="メイリオ" panose="020B0604030504040204" pitchFamily="50" charset="-128"/>
                <a:ea typeface="メイリオ" panose="020B0604030504040204" pitchFamily="50" charset="-128"/>
                <a:sym typeface="メイリオ" panose="020B0604030504040204" pitchFamily="50" charset="-128"/>
              </a:defRPr>
            </a:lvl1pPr>
          </a:lstStyle>
          <a:p>
            <a:pPr>
              <a:defRPr/>
            </a:pPr>
            <a:fld id="{0F70095C-F9B4-4C04-ABE4-849D581B05DE}" type="slidenum">
              <a:rPr lang="en-US" altLang="ja-JP" smtClean="0"/>
              <a:pPr>
                <a:defRPr/>
              </a:pPr>
              <a:t>‹#›</a:t>
            </a:fld>
            <a:endParaRPr lang="en-US" altLang="ja-JP"/>
          </a:p>
        </p:txBody>
      </p:sp>
    </p:spTree>
    <p:extLst>
      <p:ext uri="{BB962C8B-B14F-4D97-AF65-F5344CB8AC3E}">
        <p14:creationId xmlns:p14="http://schemas.microsoft.com/office/powerpoint/2010/main" val="350802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54436BD-D7CD-808A-F2B0-20B95415D87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04" imgH="405" progId="TCLayout.ActiveDocument.1">
                  <p:embed/>
                </p:oleObj>
              </mc:Choice>
              <mc:Fallback>
                <p:oleObj name="think-cellスライド" r:id="rId3" imgW="404" imgH="405" progId="TCLayout.ActiveDocument.1">
                  <p:embed/>
                  <p:pic>
                    <p:nvPicPr>
                      <p:cNvPr id="7" name="think-cell data - do not delete" hidden="1">
                        <a:extLst>
                          <a:ext uri="{FF2B5EF4-FFF2-40B4-BE49-F238E27FC236}">
                            <a16:creationId xmlns:a16="http://schemas.microsoft.com/office/drawing/2014/main" id="{A54436BD-D7CD-808A-F2B0-20B95415D87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title"/>
          </p:nvPr>
        </p:nvSpPr>
        <p:spPr>
          <a:xfrm>
            <a:off x="838200" y="356579"/>
            <a:ext cx="10515600" cy="743107"/>
          </a:xfrm>
        </p:spPr>
        <p:txBody>
          <a:bodyPr vert="horz"/>
          <a:lstStyle>
            <a:lvl1pPr>
              <a:defRPr>
                <a:latin typeface="メイリオ" panose="020B0604030504040204" pitchFamily="50" charset="-128"/>
                <a:ea typeface="メイリオ" panose="020B0604030504040204" pitchFamily="50" charset="-128"/>
                <a:sym typeface="メイリオ" panose="020B0604030504040204" pitchFamily="50" charset="-128"/>
              </a:defRPr>
            </a:lvl1p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lvl1pPr>
              <a:defRPr>
                <a:latin typeface="メイリオ" panose="020B0604030504040204" pitchFamily="50" charset="-128"/>
                <a:ea typeface="メイリオ" panose="020B0604030504040204" pitchFamily="50" charset="-128"/>
                <a:sym typeface="メイリオ" panose="020B0604030504040204" pitchFamily="50" charset="-128"/>
              </a:defRPr>
            </a:lvl1pPr>
          </a:lstStyle>
          <a:p>
            <a:endParaRPr lang="ja-JP" altLang="en-US"/>
          </a:p>
        </p:txBody>
      </p:sp>
      <p:sp>
        <p:nvSpPr>
          <p:cNvPr id="4" name="フッター プレースホルダー 3"/>
          <p:cNvSpPr>
            <a:spLocks noGrp="1"/>
          </p:cNvSpPr>
          <p:nvPr>
            <p:ph type="ftr" sz="quarter" idx="11"/>
          </p:nvPr>
        </p:nvSpPr>
        <p:spPr/>
        <p:txBody>
          <a:bodyPr/>
          <a:lstStyle>
            <a:lvl1pPr>
              <a:defRPr>
                <a:latin typeface="メイリオ" panose="020B0604030504040204" pitchFamily="50" charset="-128"/>
                <a:ea typeface="メイリオ" panose="020B0604030504040204" pitchFamily="50" charset="-128"/>
                <a:sym typeface="メイリオ" panose="020B0604030504040204" pitchFamily="50" charset="-128"/>
              </a:defRPr>
            </a:lvl1pPr>
          </a:lstStyle>
          <a:p>
            <a:endParaRPr lang="ja-JP" altLang="en-US"/>
          </a:p>
        </p:txBody>
      </p:sp>
      <p:sp>
        <p:nvSpPr>
          <p:cNvPr id="5" name="スライド番号プレースホルダー 4"/>
          <p:cNvSpPr>
            <a:spLocks noGrp="1"/>
          </p:cNvSpPr>
          <p:nvPr>
            <p:ph type="sldNum" sz="quarter" idx="12"/>
          </p:nvPr>
        </p:nvSpPr>
        <p:spPr/>
        <p:txBody>
          <a:bodyPr/>
          <a:lstStyle>
            <a:lvl1pPr>
              <a:defRPr>
                <a:latin typeface="メイリオ" panose="020B0604030504040204" pitchFamily="50" charset="-128"/>
                <a:ea typeface="メイリオ" panose="020B0604030504040204" pitchFamily="50" charset="-128"/>
                <a:sym typeface="メイリオ" panose="020B0604030504040204" pitchFamily="50" charset="-128"/>
              </a:defRPr>
            </a:lvl1pPr>
          </a:lstStyle>
          <a:p>
            <a:fld id="{AE366DEF-4837-4B6D-8E57-3213C68E6A8F}" type="slidenum">
              <a:rPr lang="ja-JP" altLang="en-US" smtClean="0"/>
              <a:pPr/>
              <a:t>‹#›</a:t>
            </a:fld>
            <a:endParaRPr lang="ja-JP" altLang="en-US"/>
          </a:p>
        </p:txBody>
      </p:sp>
    </p:spTree>
    <p:extLst>
      <p:ext uri="{BB962C8B-B14F-4D97-AF65-F5344CB8AC3E}">
        <p14:creationId xmlns:p14="http://schemas.microsoft.com/office/powerpoint/2010/main" val="445627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222BA42-8A9C-01D3-C35C-242B87A7B4C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04" imgH="405" progId="TCLayout.ActiveDocument.1">
                  <p:embed/>
                </p:oleObj>
              </mc:Choice>
              <mc:Fallback>
                <p:oleObj name="think-cellスライド" r:id="rId3" imgW="404" imgH="405" progId="TCLayout.ActiveDocument.1">
                  <p:embed/>
                  <p:pic>
                    <p:nvPicPr>
                      <p:cNvPr id="6" name="think-cell data - do not delete" hidden="1">
                        <a:extLst>
                          <a:ext uri="{FF2B5EF4-FFF2-40B4-BE49-F238E27FC236}">
                            <a16:creationId xmlns:a16="http://schemas.microsoft.com/office/drawing/2014/main" id="{7222BA42-8A9C-01D3-C35C-242B87A7B4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title"/>
          </p:nvPr>
        </p:nvSpPr>
        <p:spPr/>
        <p:txBody>
          <a:bodyPr vert="horz"/>
          <a:lstStyle>
            <a:lvl1pPr>
              <a:defRPr>
                <a:latin typeface="メイリオ" panose="020B0604030504040204" pitchFamily="50" charset="-128"/>
                <a:ea typeface="メイリオ" panose="020B0604030504040204" pitchFamily="50" charset="-128"/>
                <a:sym typeface="メイリオ" panose="020B0604030504040204" pitchFamily="50" charset="-128"/>
              </a:defRPr>
            </a:lvl1pPr>
          </a:lstStyle>
          <a:p>
            <a:r>
              <a:rPr lang="ja-JP" altLang="en-US"/>
              <a:t>マスター タイトルの書式設定</a:t>
            </a:r>
          </a:p>
        </p:txBody>
      </p:sp>
      <p:sp>
        <p:nvSpPr>
          <p:cNvPr id="3" name="コンテンツ プレースホルダー 2"/>
          <p:cNvSpPr>
            <a:spLocks noGrp="1"/>
          </p:cNvSpPr>
          <p:nvPr>
            <p:ph idx="1"/>
          </p:nvPr>
        </p:nvSpPr>
        <p:spPr/>
        <p:txBody>
          <a:bodyPr/>
          <a:lstStyle>
            <a:lvl1pPr>
              <a:defRPr>
                <a:latin typeface="メイリオ" panose="020B0604030504040204" pitchFamily="50" charset="-128"/>
                <a:ea typeface="メイリオ" panose="020B0604030504040204" pitchFamily="50" charset="-128"/>
                <a:sym typeface="メイリオ" panose="020B0604030504040204" pitchFamily="50" charset="-128"/>
              </a:defRPr>
            </a:lvl1pPr>
            <a:lvl2pPr>
              <a:defRPr>
                <a:latin typeface="メイリオ" panose="020B0604030504040204" pitchFamily="50" charset="-128"/>
                <a:ea typeface="メイリオ" panose="020B0604030504040204" pitchFamily="50" charset="-128"/>
                <a:sym typeface="メイリオ" panose="020B0604030504040204" pitchFamily="50" charset="-128"/>
              </a:defRPr>
            </a:lvl2pPr>
            <a:lvl3pPr>
              <a:defRPr>
                <a:latin typeface="メイリオ" panose="020B0604030504040204" pitchFamily="50" charset="-128"/>
                <a:ea typeface="メイリオ" panose="020B0604030504040204" pitchFamily="50" charset="-128"/>
                <a:sym typeface="メイリオ" panose="020B0604030504040204" pitchFamily="50" charset="-128"/>
              </a:defRPr>
            </a:lvl3pPr>
            <a:lvl4pPr>
              <a:defRPr>
                <a:latin typeface="メイリオ" panose="020B0604030504040204" pitchFamily="50" charset="-128"/>
                <a:ea typeface="メイリオ" panose="020B0604030504040204" pitchFamily="50" charset="-128"/>
                <a:sym typeface="メイリオ" panose="020B0604030504040204" pitchFamily="50" charset="-128"/>
              </a:defRPr>
            </a:lvl4pPr>
            <a:lvl5pPr>
              <a:defRPr>
                <a:latin typeface="メイリオ" panose="020B0604030504040204" pitchFamily="50" charset="-128"/>
                <a:ea typeface="メイリオ" panose="020B0604030504040204" pitchFamily="50" charset="-128"/>
                <a:sym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sldNum" sz="quarter" idx="10"/>
          </p:nvPr>
        </p:nvSpPr>
        <p:spPr>
          <a:ln/>
        </p:spPr>
        <p:txBody>
          <a:bodyPr/>
          <a:lstStyle>
            <a:lvl1pPr>
              <a:defRPr>
                <a:latin typeface="メイリオ" panose="020B0604030504040204" pitchFamily="50" charset="-128"/>
                <a:ea typeface="メイリオ" panose="020B0604030504040204" pitchFamily="50" charset="-128"/>
                <a:sym typeface="メイリオ" panose="020B0604030504040204" pitchFamily="50" charset="-128"/>
              </a:defRPr>
            </a:lvl1pPr>
          </a:lstStyle>
          <a:p>
            <a:pPr>
              <a:defRPr/>
            </a:pPr>
            <a:fld id="{0F70095C-F9B4-4C04-ABE4-849D581B05DE}" type="slidenum">
              <a:rPr lang="en-US" altLang="ja-JP" smtClean="0"/>
              <a:pPr>
                <a:defRPr/>
              </a:pPr>
              <a:t>‹#›</a:t>
            </a:fld>
            <a:endParaRPr lang="en-US" altLang="ja-JP"/>
          </a:p>
        </p:txBody>
      </p:sp>
    </p:spTree>
    <p:extLst>
      <p:ext uri="{BB962C8B-B14F-4D97-AF65-F5344CB8AC3E}">
        <p14:creationId xmlns:p14="http://schemas.microsoft.com/office/powerpoint/2010/main" val="80380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1AD4EB9-CAEF-867F-1625-E7E2D48C4E77}"/>
              </a:ext>
            </a:extLst>
          </p:cNvPr>
          <p:cNvGraphicFramePr>
            <a:graphicFrameLocks noChangeAspect="1"/>
          </p:cNvGraphicFramePr>
          <p:nvPr userDrawn="1">
            <p:custDataLst>
              <p:tags r:id="rId9"/>
            </p:custDataLst>
            <p:extLst>
              <p:ext uri="{D42A27DB-BD31-4B8C-83A1-F6EECF244321}">
                <p14:modId xmlns:p14="http://schemas.microsoft.com/office/powerpoint/2010/main" val="1407866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10" imgW="404" imgH="405" progId="TCLayout.ActiveDocument.1">
                  <p:embed/>
                </p:oleObj>
              </mc:Choice>
              <mc:Fallback>
                <p:oleObj name="think-cellスライド" r:id="rId10" imgW="404" imgH="405" progId="TCLayout.ActiveDocument.1">
                  <p:embed/>
                  <p:pic>
                    <p:nvPicPr>
                      <p:cNvPr id="3" name="think-cell data - do not delete" hidden="1">
                        <a:extLst>
                          <a:ext uri="{FF2B5EF4-FFF2-40B4-BE49-F238E27FC236}">
                            <a16:creationId xmlns:a16="http://schemas.microsoft.com/office/drawing/2014/main" id="{21AD4EB9-CAEF-867F-1625-E7E2D48C4E7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026" name="Rectangle 2">
            <a:extLst>
              <a:ext uri="{FF2B5EF4-FFF2-40B4-BE49-F238E27FC236}">
                <a16:creationId xmlns:a16="http://schemas.microsoft.com/office/drawing/2014/main" id="{358ECEEA-F124-40E2-ABD1-5ABC1A14256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7C9F9F6B-10FE-4009-BA42-BDA2EE518A6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6867A481-19AA-41FA-8347-BAE90CF6BFB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eiryo UI" panose="020B0604030504040204" pitchFamily="50" charset="-128"/>
                <a:ea typeface="Meiryo UI" panose="020B0604030504040204" pitchFamily="50" charset="-128"/>
              </a:defRPr>
            </a:lvl1pPr>
          </a:lstStyle>
          <a:p>
            <a:pPr>
              <a:defRPr/>
            </a:pPr>
            <a:endParaRPr lang="en-US" altLang="ja-JP"/>
          </a:p>
        </p:txBody>
      </p:sp>
      <p:sp>
        <p:nvSpPr>
          <p:cNvPr id="1029" name="Rectangle 5">
            <a:extLst>
              <a:ext uri="{FF2B5EF4-FFF2-40B4-BE49-F238E27FC236}">
                <a16:creationId xmlns:a16="http://schemas.microsoft.com/office/drawing/2014/main" id="{B6013340-E388-44B8-A9F1-981F7934034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eiryo UI" panose="020B0604030504040204" pitchFamily="50" charset="-128"/>
                <a:ea typeface="Meiryo UI" panose="020B0604030504040204" pitchFamily="50" charset="-128"/>
              </a:defRPr>
            </a:lvl1pPr>
          </a:lstStyle>
          <a:p>
            <a:pPr>
              <a:defRPr/>
            </a:pPr>
            <a:endParaRPr lang="en-US" altLang="ja-JP"/>
          </a:p>
        </p:txBody>
      </p:sp>
      <p:sp>
        <p:nvSpPr>
          <p:cNvPr id="1030" name="Rectangle 6">
            <a:extLst>
              <a:ext uri="{FF2B5EF4-FFF2-40B4-BE49-F238E27FC236}">
                <a16:creationId xmlns:a16="http://schemas.microsoft.com/office/drawing/2014/main" id="{F45D2DA1-797D-42EF-95BE-F8E96436791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eiryo UI" panose="020B0604030504040204" pitchFamily="50" charset="-128"/>
                <a:ea typeface="Meiryo UI" panose="020B0604030504040204" pitchFamily="50" charset="-128"/>
              </a:defRPr>
            </a:lvl1pPr>
          </a:lstStyle>
          <a:p>
            <a:pPr>
              <a:defRPr/>
            </a:pPr>
            <a:fld id="{B397C242-1F8C-492C-B822-A7C5320A6D76}" type="slidenum">
              <a:rPr lang="en-US" altLang="ja-JP" smtClean="0"/>
              <a:pPr>
                <a:defRPr/>
              </a:pPr>
              <a:t>‹#›</a:t>
            </a:fld>
            <a:endParaRPr lang="en-US" altLang="ja-JP"/>
          </a:p>
        </p:txBody>
      </p:sp>
      <p:sp>
        <p:nvSpPr>
          <p:cNvPr id="5" name="テキスト ボックス 4">
            <a:extLst>
              <a:ext uri="{FF2B5EF4-FFF2-40B4-BE49-F238E27FC236}">
                <a16:creationId xmlns:a16="http://schemas.microsoft.com/office/drawing/2014/main" id="{D2D73D33-07E6-203E-A156-594EC3794189}"/>
              </a:ext>
            </a:extLst>
          </p:cNvPr>
          <p:cNvSpPr txBox="1"/>
          <p:nvPr userDrawn="1">
            <p:extLst>
              <p:ext uri="{1162E1C5-73C7-4A58-AE30-91384D911F3F}">
                <p184:classification xmlns:p184="http://schemas.microsoft.com/office/powerpoint/2018/4/main" val="ftr"/>
              </p:ext>
            </p:extLst>
          </p:nvPr>
        </p:nvSpPr>
        <p:spPr>
          <a:xfrm>
            <a:off x="63500" y="6642100"/>
            <a:ext cx="909638" cy="152400"/>
          </a:xfrm>
          <a:prstGeom prst="rect">
            <a:avLst/>
          </a:prstGeom>
        </p:spPr>
        <p:txBody>
          <a:bodyPr horzOverflow="overflow" lIns="0" tIns="0" rIns="0" bIns="0">
            <a:spAutoFit/>
          </a:bodyPr>
          <a:lstStyle/>
          <a:p>
            <a:pPr algn="l"/>
            <a:r>
              <a:rPr lang="ja-JP" altLang="en-US" sz="1000">
                <a:solidFill>
                  <a:srgbClr val="FF0000">
                    <a:alpha val="50000"/>
                  </a:srgbClr>
                </a:solidFill>
                <a:latin typeface="Calibri" panose="020F0502020204030204" pitchFamily="34" charset="0"/>
                <a:cs typeface="Calibri" panose="020F0502020204030204" pitchFamily="34" charset="0"/>
              </a:rPr>
              <a:t>Internal - 社外秘</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878" r:id="rId5"/>
    <p:sldLayoutId id="2147483879" r:id="rId6"/>
    <p:sldLayoutId id="2147483880" r:id="rId7"/>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38CA7DC1-F071-B222-6E4E-65EE16AFFECD}"/>
              </a:ext>
            </a:extLst>
          </p:cNvPr>
          <p:cNvGraphicFramePr>
            <a:graphicFrameLocks noChangeAspect="1"/>
          </p:cNvGraphicFramePr>
          <p:nvPr userDrawn="1">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5" imgW="404" imgH="405" progId="TCLayout.ActiveDocument.1">
                  <p:embed/>
                </p:oleObj>
              </mc:Choice>
              <mc:Fallback>
                <p:oleObj name="think-cellスライド" r:id="rId5" imgW="404" imgH="405" progId="TCLayout.ActiveDocument.1">
                  <p:embed/>
                  <p:pic>
                    <p:nvPicPr>
                      <p:cNvPr id="14" name="think-cell data - do not delete" hidden="1">
                        <a:extLst>
                          <a:ext uri="{FF2B5EF4-FFF2-40B4-BE49-F238E27FC236}">
                            <a16:creationId xmlns:a16="http://schemas.microsoft.com/office/drawing/2014/main" id="{38CA7DC1-F071-B222-6E4E-65EE16AFFEC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7" name="Group 9"/>
          <p:cNvGrpSpPr>
            <a:grpSpLocks/>
          </p:cNvGrpSpPr>
          <p:nvPr userDrawn="1"/>
        </p:nvGrpSpPr>
        <p:grpSpPr bwMode="auto">
          <a:xfrm>
            <a:off x="0" y="6551613"/>
            <a:ext cx="12192000" cy="356839"/>
            <a:chOff x="0" y="0"/>
            <a:chExt cx="5760" cy="210"/>
          </a:xfrm>
        </p:grpSpPr>
        <p:sp>
          <p:nvSpPr>
            <p:cNvPr id="8" name="Rectangle 10"/>
            <p:cNvSpPr>
              <a:spLocks noChangeArrowheads="1"/>
            </p:cNvSpPr>
            <p:nvPr/>
          </p:nvSpPr>
          <p:spPr bwMode="auto">
            <a:xfrm>
              <a:off x="0" y="0"/>
              <a:ext cx="5760" cy="210"/>
            </a:xfrm>
            <a:prstGeom prst="rect">
              <a:avLst/>
            </a:prstGeom>
            <a:gradFill rotWithShape="1">
              <a:gsLst>
                <a:gs pos="0">
                  <a:srgbClr val="3366FF"/>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 name="Rectangle 11"/>
            <p:cNvSpPr>
              <a:spLocks noChangeArrowheads="1"/>
            </p:cNvSpPr>
            <p:nvPr/>
          </p:nvSpPr>
          <p:spPr bwMode="auto">
            <a:xfrm>
              <a:off x="0" y="164"/>
              <a:ext cx="5760" cy="46"/>
            </a:xfrm>
            <a:prstGeom prst="rect">
              <a:avLst/>
            </a:pr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grpSp>
      <p:sp>
        <p:nvSpPr>
          <p:cNvPr id="10" name="Rectangle 6"/>
          <p:cNvSpPr>
            <a:spLocks noChangeArrowheads="1"/>
          </p:cNvSpPr>
          <p:nvPr userDrawn="1"/>
        </p:nvSpPr>
        <p:spPr bwMode="auto">
          <a:xfrm>
            <a:off x="0" y="1"/>
            <a:ext cx="12192000" cy="286960"/>
          </a:xfrm>
          <a:prstGeom prst="rect">
            <a:avLst/>
          </a:prstGeom>
          <a:gradFill rotWithShape="1">
            <a:gsLst>
              <a:gs pos="0">
                <a:srgbClr val="FFFFFF"/>
              </a:gs>
              <a:gs pos="100000">
                <a:srgbClr val="3366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CC"/>
              </a:solidFill>
              <a:latin typeface="メイリオ" panose="020B0604030504040204" pitchFamily="50" charset="-128"/>
              <a:ea typeface="メイリオ" panose="020B0604030504040204" pitchFamily="50" charset="-128"/>
              <a:sym typeface="メイリオ" panose="020B0604030504040204" pitchFamily="50" charset="-128"/>
            </a:endParaRPr>
          </a:p>
        </p:txBody>
      </p:sp>
      <p:pic>
        <p:nvPicPr>
          <p:cNvPr id="11"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87180"/>
            <a:ext cx="8429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プレースホルダー 1"/>
          <p:cNvSpPr>
            <a:spLocks noGrp="1"/>
          </p:cNvSpPr>
          <p:nvPr>
            <p:ph type="title"/>
          </p:nvPr>
        </p:nvSpPr>
        <p:spPr>
          <a:xfrm>
            <a:off x="838200" y="288211"/>
            <a:ext cx="10515600" cy="743107"/>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309992"/>
            <a:ext cx="10515600" cy="4866971"/>
          </a:xfrm>
          <a:prstGeom prst="rect">
            <a:avLst/>
          </a:prstGeom>
        </p:spPr>
        <p:txBody>
          <a:bodyPr vert="horz" lIns="91440" tIns="45720" rIns="91440" bIns="45720" rtlCol="0" anchor="t">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メイリオ" panose="020B0604030504040204" pitchFamily="50" charset="-128"/>
                <a:ea typeface="メイリオ" panose="020B0604030504040204" pitchFamily="50" charset="-128"/>
                <a:sym typeface="メイリオ" panose="020B0604030504040204" pitchFamily="50" charset="-128"/>
              </a:defRPr>
            </a:lvl1pPr>
          </a:lstStyle>
          <a:p>
            <a:endParaRPr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メイリオ" panose="020B0604030504040204" pitchFamily="50" charset="-128"/>
                <a:ea typeface="メイリオ" panose="020B0604030504040204" pitchFamily="50" charset="-128"/>
                <a:sym typeface="メイリオ" panose="020B0604030504040204" pitchFamily="50" charset="-128"/>
              </a:defRPr>
            </a:lvl1pPr>
          </a:lstStyle>
          <a:p>
            <a:endParaRPr lang="ja-JP" altLang="en-US"/>
          </a:p>
        </p:txBody>
      </p:sp>
      <p:sp>
        <p:nvSpPr>
          <p:cNvPr id="6" name="スライド番号プレースホルダー 5"/>
          <p:cNvSpPr>
            <a:spLocks noGrp="1"/>
          </p:cNvSpPr>
          <p:nvPr>
            <p:ph type="sldNum" sz="quarter" idx="4"/>
          </p:nvPr>
        </p:nvSpPr>
        <p:spPr>
          <a:xfrm>
            <a:off x="9414616" y="6504728"/>
            <a:ext cx="2743200" cy="365125"/>
          </a:xfrm>
          <a:prstGeom prst="rect">
            <a:avLst/>
          </a:prstGeom>
        </p:spPr>
        <p:txBody>
          <a:bodyPr vert="horz" lIns="91440" tIns="45720" rIns="91440" bIns="45720" rtlCol="0" anchor="ctr"/>
          <a:lstStyle>
            <a:lvl1pPr algn="r">
              <a:defRPr sz="1600" b="1">
                <a:solidFill>
                  <a:schemeClr val="tx1">
                    <a:tint val="75000"/>
                  </a:schemeClr>
                </a:solidFill>
                <a:latin typeface="メイリオ" panose="020B0604030504040204" pitchFamily="50" charset="-128"/>
                <a:ea typeface="メイリオ" panose="020B0604030504040204" pitchFamily="50" charset="-128"/>
                <a:sym typeface="メイリオ" panose="020B0604030504040204" pitchFamily="50" charset="-128"/>
              </a:defRPr>
            </a:lvl1pPr>
          </a:lstStyle>
          <a:p>
            <a:fld id="{AE366DEF-4837-4B6D-8E57-3213C68E6A8F}" type="slidenum">
              <a:rPr lang="ja-JP" altLang="en-US" smtClean="0"/>
              <a:pPr/>
              <a:t>‹#›</a:t>
            </a:fld>
            <a:endParaRPr lang="ja-JP" altLang="en-US"/>
          </a:p>
        </p:txBody>
      </p:sp>
      <p:sp>
        <p:nvSpPr>
          <p:cNvPr id="12" name="Rectangle 11"/>
          <p:cNvSpPr>
            <a:spLocks noChangeArrowheads="1"/>
          </p:cNvSpPr>
          <p:nvPr userDrawn="1"/>
        </p:nvSpPr>
        <p:spPr bwMode="auto">
          <a:xfrm>
            <a:off x="0" y="1039864"/>
            <a:ext cx="12192000" cy="78165"/>
          </a:xfrm>
          <a:prstGeom prst="rect">
            <a:avLst/>
          </a:pr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Tree>
    <p:extLst>
      <p:ext uri="{BB962C8B-B14F-4D97-AF65-F5344CB8AC3E}">
        <p14:creationId xmlns:p14="http://schemas.microsoft.com/office/powerpoint/2010/main" val="123192386"/>
      </p:ext>
    </p:extLst>
  </p:cSld>
  <p:clrMap bg1="lt1" tx1="dk1" bg2="lt2" tx2="dk2" accent1="accent1" accent2="accent2" accent3="accent3" accent4="accent4" accent5="accent5" accent6="accent6" hlink="hlink" folHlink="folHlink"/>
  <p:sldLayoutIdLst>
    <p:sldLayoutId id="2147483657" r:id="rId1"/>
    <p:sldLayoutId id="2147483659" r:id="rId2"/>
  </p:sldLayoutIdLst>
  <p:hf hdr="0" ftr="0" dt="0"/>
  <p:txStyles>
    <p:titleStyle>
      <a:lvl1pPr algn="l" defTabSz="914400" rtl="0" eaLnBrk="1" latinLnBrk="0" hangingPunct="1">
        <a:lnSpc>
          <a:spcPct val="90000"/>
        </a:lnSpc>
        <a:spcBef>
          <a:spcPct val="0"/>
        </a:spcBef>
        <a:buNone/>
        <a:defRPr kumimoji="1" sz="4000" kern="1200">
          <a:solidFill>
            <a:schemeClr val="tx1"/>
          </a:solidFill>
          <a:latin typeface="メイリオ" panose="020B0604030504040204" pitchFamily="50" charset="-128"/>
          <a:ea typeface="メイリオ" panose="020B0604030504040204" pitchFamily="50" charset="-128"/>
          <a:cs typeface="+mj-cs"/>
          <a:sym typeface="メイリオ" panose="020B0604030504040204" pitchFamily="50" charset="-128"/>
        </a:defRPr>
      </a:lvl1pPr>
    </p:titleStyle>
    <p:bodyStyle>
      <a:lvl1pPr marL="444500" indent="-444500" algn="l" defTabSz="914400" rtl="0" eaLnBrk="1" latinLnBrk="0" hangingPunct="1">
        <a:lnSpc>
          <a:spcPct val="90000"/>
        </a:lnSpc>
        <a:spcBef>
          <a:spcPts val="1000"/>
        </a:spcBef>
        <a:buFont typeface="Wingdings" panose="05000000000000000000" pitchFamily="2" charset="2"/>
        <a:buChar char="Ø"/>
        <a:defRPr kumimoji="1" sz="2800" kern="1200">
          <a:solidFill>
            <a:schemeClr val="tx1"/>
          </a:solidFill>
          <a:latin typeface="メイリオ" panose="020B0604030504040204" pitchFamily="50" charset="-128"/>
          <a:ea typeface="メイリオ" panose="020B0604030504040204" pitchFamily="50" charset="-128"/>
          <a:cs typeface="+mn-cs"/>
          <a:sym typeface="メイリオ" panose="020B0604030504040204" pitchFamily="50" charset="-128"/>
        </a:defRPr>
      </a:lvl1pPr>
      <a:lvl2pPr marL="803275" indent="-358775" algn="l" defTabSz="914400" rtl="0" eaLnBrk="1" latinLnBrk="0" hangingPunct="1">
        <a:lnSpc>
          <a:spcPct val="90000"/>
        </a:lnSpc>
        <a:spcBef>
          <a:spcPts val="500"/>
        </a:spcBef>
        <a:buFont typeface="メイリオ" panose="020B0604030504040204" pitchFamily="50" charset="-128"/>
        <a:buChar char="-"/>
        <a:defRPr kumimoji="1" sz="2400" kern="1200">
          <a:solidFill>
            <a:schemeClr val="tx1"/>
          </a:solidFill>
          <a:latin typeface="メイリオ" panose="020B0604030504040204" pitchFamily="50" charset="-128"/>
          <a:ea typeface="メイリオ" panose="020B0604030504040204" pitchFamily="50" charset="-128"/>
          <a:cs typeface="+mn-cs"/>
          <a:sym typeface="メイリオ" panose="020B0604030504040204" pitchFamily="50" charset="-128"/>
        </a:defRPr>
      </a:lvl2pPr>
      <a:lvl3pPr marL="1255713" indent="-341313" algn="l" defTabSz="914400" rtl="0" eaLnBrk="1" latinLnBrk="0" hangingPunct="1">
        <a:lnSpc>
          <a:spcPct val="90000"/>
        </a:lnSpc>
        <a:spcBef>
          <a:spcPts val="500"/>
        </a:spcBef>
        <a:buFont typeface="メイリオ" panose="020B0604030504040204" pitchFamily="50" charset="-128"/>
        <a:buChar char="›"/>
        <a:defRPr kumimoji="1" sz="2000" kern="1200">
          <a:solidFill>
            <a:schemeClr val="tx1"/>
          </a:solidFill>
          <a:latin typeface="メイリオ" panose="020B0604030504040204" pitchFamily="50" charset="-128"/>
          <a:ea typeface="メイリオ" panose="020B0604030504040204" pitchFamily="50" charset="-128"/>
          <a:cs typeface="+mn-cs"/>
          <a:sym typeface="メイリオ" panose="020B0604030504040204" pitchFamily="50" charset="-128"/>
        </a:defRPr>
      </a:lvl3pPr>
      <a:lvl4pPr marL="1614488" indent="-242888"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メイリオ" panose="020B0604030504040204" pitchFamily="50" charset="-128"/>
          <a:ea typeface="メイリオ" panose="020B0604030504040204" pitchFamily="50" charset="-128"/>
          <a:cs typeface="+mn-cs"/>
          <a:sym typeface="メイリオ" panose="020B0604030504040204" pitchFamily="50" charset="-128"/>
        </a:defRPr>
      </a:lvl4pPr>
      <a:lvl5pPr marL="2057400" indent="-228600" algn="l" defTabSz="914400" rtl="0" eaLnBrk="1" latinLnBrk="0" hangingPunct="1">
        <a:lnSpc>
          <a:spcPct val="90000"/>
        </a:lnSpc>
        <a:spcBef>
          <a:spcPts val="500"/>
        </a:spcBef>
        <a:buFont typeface="Wingdings" panose="05000000000000000000" pitchFamily="2" charset="2"/>
        <a:buChar char=""/>
        <a:defRPr kumimoji="1" sz="1800" kern="1200">
          <a:solidFill>
            <a:schemeClr val="tx1"/>
          </a:solidFill>
          <a:latin typeface="メイリオ" panose="020B0604030504040204" pitchFamily="50" charset="-128"/>
          <a:ea typeface="メイリオ" panose="020B0604030504040204" pitchFamily="50" charset="-128"/>
          <a:cs typeface="+mn-cs"/>
          <a:sym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9.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svg"/><Relationship Id="rId11" Type="http://schemas.microsoft.com/office/2007/relationships/hdphoto" Target="../media/hdphoto2.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13.xml"/><Relationship Id="rId9" Type="http://schemas.openxmlformats.org/officeDocument/2006/relationships/image" Target="../media/image14.png"/><Relationship Id="rId1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hyperlink" Target="https://www.qms-amed.jp/material_d/2023_011.pdf"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qms-amed.jp/material_d/2024_007.pdf"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hyperlink" Target="https://ctti-clinicaltrials.org/wp-content/uploads/2021/08/CTTI_QbD_Case_Study_DCRI.pdf"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admin.ich.org/sites/default/files/elearning-contents/7d11de81-debd-48cd-9c3b-dc92e7dc261c/ICH%20E6%28R3%29%20Module%201.1/story.html" TargetMode="Externa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2.svg"/><Relationship Id="rId11" Type="http://schemas.microsoft.com/office/2007/relationships/hdphoto" Target="../media/hdphoto2.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21.xml"/><Relationship Id="rId9" Type="http://schemas.openxmlformats.org/officeDocument/2006/relationships/image" Target="../media/image14.png"/><Relationship Id="rId1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2.xml"/><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tags" Target="../tags/tag22.xml"/><Relationship Id="rId26" Type="http://schemas.openxmlformats.org/officeDocument/2006/relationships/tags" Target="../tags/tag30.xml"/><Relationship Id="rId3" Type="http://schemas.openxmlformats.org/officeDocument/2006/relationships/tags" Target="../tags/tag7.xml"/><Relationship Id="rId21" Type="http://schemas.openxmlformats.org/officeDocument/2006/relationships/tags" Target="../tags/tag25.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tags" Target="../tags/tag21.xml"/><Relationship Id="rId25" Type="http://schemas.openxmlformats.org/officeDocument/2006/relationships/tags" Target="../tags/tag29.xml"/><Relationship Id="rId2" Type="http://schemas.openxmlformats.org/officeDocument/2006/relationships/audio" Target="../media/media24.m4a"/><Relationship Id="rId16" Type="http://schemas.openxmlformats.org/officeDocument/2006/relationships/tags" Target="../tags/tag20.xml"/><Relationship Id="rId20" Type="http://schemas.openxmlformats.org/officeDocument/2006/relationships/tags" Target="../tags/tag24.xml"/><Relationship Id="rId29" Type="http://schemas.openxmlformats.org/officeDocument/2006/relationships/notesSlide" Target="../notesSlides/notesSlide24.xml"/><Relationship Id="rId1" Type="http://schemas.microsoft.com/office/2007/relationships/media" Target="../media/media24.m4a"/><Relationship Id="rId6" Type="http://schemas.openxmlformats.org/officeDocument/2006/relationships/tags" Target="../tags/tag10.xml"/><Relationship Id="rId11" Type="http://schemas.openxmlformats.org/officeDocument/2006/relationships/tags" Target="../tags/tag15.xml"/><Relationship Id="rId24" Type="http://schemas.openxmlformats.org/officeDocument/2006/relationships/tags" Target="../tags/tag28.xml"/><Relationship Id="rId5" Type="http://schemas.openxmlformats.org/officeDocument/2006/relationships/tags" Target="../tags/tag9.xml"/><Relationship Id="rId15" Type="http://schemas.openxmlformats.org/officeDocument/2006/relationships/tags" Target="../tags/tag19.xml"/><Relationship Id="rId23" Type="http://schemas.openxmlformats.org/officeDocument/2006/relationships/tags" Target="../tags/tag27.xml"/><Relationship Id="rId28" Type="http://schemas.openxmlformats.org/officeDocument/2006/relationships/slideLayout" Target="../slideLayouts/slideLayout2.xml"/><Relationship Id="rId10" Type="http://schemas.openxmlformats.org/officeDocument/2006/relationships/tags" Target="../tags/tag14.xml"/><Relationship Id="rId19" Type="http://schemas.openxmlformats.org/officeDocument/2006/relationships/tags" Target="../tags/tag23.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 Id="rId22" Type="http://schemas.openxmlformats.org/officeDocument/2006/relationships/tags" Target="../tags/tag26.xml"/><Relationship Id="rId27" Type="http://schemas.openxmlformats.org/officeDocument/2006/relationships/tags" Target="../tags/tag31.xml"/><Relationship Id="rId30"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1.emf"/><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oleObject" Target="../embeddings/oleObject5.bin"/><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ctti-clinicaltrials.org/about/ctti-projects/quality-by-design/ctti-recommendations-quality-by-design/"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CC100-AA18-E809-CD40-A388A7E53B6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F4A195E-47E1-A18B-06E8-050621309AC1}"/>
              </a:ext>
            </a:extLst>
          </p:cNvPr>
          <p:cNvSpPr>
            <a:spLocks noGrp="1"/>
          </p:cNvSpPr>
          <p:nvPr>
            <p:ph type="ctrTitle" idx="4294967295"/>
          </p:nvPr>
        </p:nvSpPr>
        <p:spPr>
          <a:xfrm>
            <a:off x="1524000" y="1385828"/>
            <a:ext cx="9144000" cy="2387600"/>
          </a:xfrm>
        </p:spPr>
        <p:txBody>
          <a:bodyPr>
            <a:normAutofit/>
          </a:bodyPr>
          <a:lstStyle/>
          <a:p>
            <a:r>
              <a:rPr kumimoji="1" lang="en-US" altLang="ja-JP" dirty="0">
                <a:latin typeface="Meiryo UI" panose="020B0604030504040204" pitchFamily="34" charset="-128"/>
                <a:ea typeface="Meiryo UI" panose="020B0604030504040204" pitchFamily="34" charset="-128"/>
              </a:rPr>
              <a:t>GCP Renovation</a:t>
            </a:r>
            <a:r>
              <a:rPr kumimoji="1" lang="ja-JP" altLang="en-US" dirty="0">
                <a:latin typeface="Meiryo UI" panose="020B0604030504040204" pitchFamily="34" charset="-128"/>
                <a:ea typeface="Meiryo UI" panose="020B0604030504040204" pitchFamily="34" charset="-128"/>
              </a:rPr>
              <a:t>における</a:t>
            </a:r>
            <a:br>
              <a:rPr kumimoji="1" lang="en-US" altLang="ja-JP" dirty="0">
                <a:latin typeface="Meiryo UI" panose="020B0604030504040204" pitchFamily="34" charset="-128"/>
                <a:ea typeface="Meiryo UI" panose="020B0604030504040204" pitchFamily="34" charset="-128"/>
              </a:rPr>
            </a:br>
            <a:r>
              <a:rPr kumimoji="1" lang="ja-JP" altLang="en-US" dirty="0">
                <a:latin typeface="Meiryo UI" panose="020B0604030504040204" pitchFamily="34" charset="-128"/>
                <a:ea typeface="Meiryo UI" panose="020B0604030504040204" pitchFamily="34" charset="-128"/>
              </a:rPr>
              <a:t>臨床試験の質</a:t>
            </a:r>
            <a:r>
              <a:rPr lang="ja-JP" altLang="en-US" dirty="0">
                <a:solidFill>
                  <a:srgbClr val="000000"/>
                </a:solidFill>
                <a:latin typeface="Meiryo UI" panose="020B0604030504040204" pitchFamily="50" charset="-128"/>
                <a:ea typeface="Meiryo UI" panose="020B0604030504040204" pitchFamily="50" charset="-128"/>
              </a:rPr>
              <a:t>，</a:t>
            </a:r>
            <a:r>
              <a:rPr kumimoji="1" lang="ja-JP" altLang="en-US" dirty="0">
                <a:latin typeface="Meiryo UI" panose="020B0604030504040204" pitchFamily="34" charset="-128"/>
                <a:ea typeface="Meiryo UI" panose="020B0604030504040204" pitchFamily="34" charset="-128"/>
              </a:rPr>
              <a:t>品質マネジメント</a:t>
            </a:r>
            <a:br>
              <a:rPr kumimoji="1" lang="en-US" altLang="ja-JP" dirty="0">
                <a:latin typeface="Meiryo UI" panose="020B0604030504040204" pitchFamily="34" charset="-128"/>
                <a:ea typeface="Meiryo UI" panose="020B0604030504040204" pitchFamily="34" charset="-128"/>
              </a:rPr>
            </a:br>
            <a:r>
              <a:rPr kumimoji="1" lang="ja-JP" altLang="en-US" dirty="0">
                <a:latin typeface="Meiryo UI" panose="020B0604030504040204" pitchFamily="34" charset="-128"/>
                <a:ea typeface="Meiryo UI" panose="020B0604030504040204" pitchFamily="34" charset="-128"/>
              </a:rPr>
              <a:t>の考え方</a:t>
            </a:r>
            <a:r>
              <a:rPr kumimoji="1" lang="en-US" altLang="ja-JP" dirty="0">
                <a:latin typeface="Meiryo UI" panose="020B0604030504040204" pitchFamily="34" charset="-128"/>
                <a:ea typeface="Meiryo UI" panose="020B0604030504040204" pitchFamily="34" charset="-128"/>
              </a:rPr>
              <a:t>(QbD</a:t>
            </a:r>
            <a:r>
              <a:rPr lang="ja-JP" altLang="en-US" dirty="0">
                <a:latin typeface="Meiryo UI" panose="020B0604030504040204" pitchFamily="34" charset="-128"/>
                <a:ea typeface="Meiryo UI" panose="020B0604030504040204" pitchFamily="34" charset="-128"/>
              </a:rPr>
              <a:t>の導入</a:t>
            </a:r>
            <a:r>
              <a:rPr kumimoji="1" lang="en-US" altLang="ja-JP" dirty="0">
                <a:latin typeface="Meiryo UI" panose="020B0604030504040204" pitchFamily="34" charset="-128"/>
                <a:ea typeface="Meiryo UI" panose="020B0604030504040204" pitchFamily="34" charset="-128"/>
              </a:rPr>
              <a:t>)</a:t>
            </a:r>
          </a:p>
        </p:txBody>
      </p:sp>
      <p:sp>
        <p:nvSpPr>
          <p:cNvPr id="4" name="スライド番号プレースホルダー 1">
            <a:extLst>
              <a:ext uri="{FF2B5EF4-FFF2-40B4-BE49-F238E27FC236}">
                <a16:creationId xmlns:a16="http://schemas.microsoft.com/office/drawing/2014/main" id="{76DB6765-51E4-7F3C-3699-1C0EE5194D6E}"/>
              </a:ext>
            </a:extLst>
          </p:cNvPr>
          <p:cNvSpPr>
            <a:spLocks noGrp="1"/>
          </p:cNvSpPr>
          <p:nvPr>
            <p:ph type="sldNum" sz="quarter" idx="10"/>
          </p:nvPr>
        </p:nvSpPr>
        <p:spPr>
          <a:xfrm>
            <a:off x="9072033" y="6519864"/>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chemeClr val="bg1">
                    <a:lumMod val="50000"/>
                  </a:scheme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800" b="0" i="0" u="none" strike="noStrike" kern="1200" cap="none" spc="0" normalizeH="0" baseline="0" noProof="0" dirty="0">
              <a:ln>
                <a:noFill/>
              </a:ln>
              <a:solidFill>
                <a:schemeClr val="bg1">
                  <a:lumMod val="50000"/>
                </a:schemeClr>
              </a:solidFill>
              <a:effectLst/>
              <a:uLnTx/>
              <a:uFillTx/>
              <a:latin typeface="Meiryo UI" panose="020B0604030504040204" pitchFamily="50" charset="-128"/>
              <a:ea typeface="Meiryo UI" panose="020B0604030504040204" pitchFamily="50" charset="-128"/>
              <a:cs typeface="+mn-cs"/>
            </a:endParaRPr>
          </a:p>
        </p:txBody>
      </p:sp>
      <p:pic>
        <p:nvPicPr>
          <p:cNvPr id="6" name="Section 2_SL14">
            <a:hlinkClick r:id="" action="ppaction://media"/>
            <a:extLst>
              <a:ext uri="{FF2B5EF4-FFF2-40B4-BE49-F238E27FC236}">
                <a16:creationId xmlns:a16="http://schemas.microsoft.com/office/drawing/2014/main" id="{38EEB6CE-FB95-2960-2FEB-8D0DCC6AFC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7713" y="5846763"/>
            <a:ext cx="406400" cy="406400"/>
          </a:xfrm>
          <a:prstGeom prst="rect">
            <a:avLst/>
          </a:prstGeom>
        </p:spPr>
      </p:pic>
    </p:spTree>
    <p:extLst>
      <p:ext uri="{BB962C8B-B14F-4D97-AF65-F5344CB8AC3E}">
        <p14:creationId xmlns:p14="http://schemas.microsoft.com/office/powerpoint/2010/main" val="164039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2E6AE-33FA-2854-3DDE-CEB17664D952}"/>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A1B72C26-F132-9122-BF79-4919052B98C0}"/>
              </a:ext>
            </a:extLst>
          </p:cNvPr>
          <p:cNvSpPr txBox="1">
            <a:spLocks/>
          </p:cNvSpPr>
          <p:nvPr/>
        </p:nvSpPr>
        <p:spPr bwMode="auto">
          <a:xfrm>
            <a:off x="1033975" y="304800"/>
            <a:ext cx="10177976"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endParaRPr>
          </a:p>
        </p:txBody>
      </p:sp>
      <p:sp>
        <p:nvSpPr>
          <p:cNvPr id="5" name="コンテンツ プレースホルダー 2">
            <a:extLst>
              <a:ext uri="{FF2B5EF4-FFF2-40B4-BE49-F238E27FC236}">
                <a16:creationId xmlns:a16="http://schemas.microsoft.com/office/drawing/2014/main" id="{1BDE6F72-83AB-D6D5-1E1F-745DDA793BA6}"/>
              </a:ext>
            </a:extLst>
          </p:cNvPr>
          <p:cNvSpPr txBox="1">
            <a:spLocks/>
          </p:cNvSpPr>
          <p:nvPr/>
        </p:nvSpPr>
        <p:spPr bwMode="auto">
          <a:xfrm>
            <a:off x="637952" y="1332615"/>
            <a:ext cx="10831033" cy="479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lang="en-US" altLang="ja-JP" sz="3200" b="1" dirty="0">
                <a:solidFill>
                  <a:srgbClr val="000000"/>
                </a:solidFill>
                <a:latin typeface="Meiryo UI"/>
                <a:ea typeface="Meiryo UI"/>
              </a:rPr>
              <a:t>Step1</a:t>
            </a:r>
            <a:r>
              <a:rPr lang="ja-JP" altLang="en-US" sz="3200" b="1" dirty="0">
                <a:solidFill>
                  <a:srgbClr val="000000"/>
                </a:solidFill>
                <a:latin typeface="Meiryo UI"/>
                <a:ea typeface="Meiryo UI"/>
              </a:rPr>
              <a:t>：</a:t>
            </a:r>
            <a:r>
              <a:rPr lang="en-US" altLang="ja-JP" sz="3200" b="1" dirty="0">
                <a:solidFill>
                  <a:srgbClr val="000000"/>
                </a:solidFill>
                <a:latin typeface="Meiryo UI"/>
                <a:ea typeface="Meiryo UI"/>
              </a:rPr>
              <a:t>CTQ</a:t>
            </a:r>
            <a:r>
              <a:rPr lang="ja-JP" altLang="en-US" sz="3200" b="1" dirty="0">
                <a:solidFill>
                  <a:srgbClr val="000000"/>
                </a:solidFill>
                <a:latin typeface="Meiryo UI"/>
                <a:ea typeface="Meiryo UI"/>
              </a:rPr>
              <a:t>要因の特定</a:t>
            </a:r>
            <a:endParaRPr lang="en-US" altLang="ja-JP" sz="3200" b="1" dirty="0">
              <a:solidFill>
                <a:srgbClr val="000000"/>
              </a:solidFill>
              <a:latin typeface="Meiryo UI"/>
              <a:ea typeface="Meiryo UI"/>
            </a:endParaRPr>
          </a:p>
          <a:p>
            <a:pPr marL="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kumimoji="1" lang="en-US" altLang="ja-JP" sz="3200" b="1" i="0" u="none" strike="noStrike" kern="1200" cap="none" spc="0" normalizeH="0" baseline="0" noProof="0" dirty="0">
                <a:ln>
                  <a:noFill/>
                </a:ln>
                <a:solidFill>
                  <a:schemeClr val="bg2">
                    <a:lumMod val="20000"/>
                    <a:lumOff val="80000"/>
                  </a:schemeClr>
                </a:solidFill>
                <a:effectLst/>
                <a:uLnTx/>
                <a:uFillTx/>
                <a:latin typeface="Meiryo UI"/>
                <a:ea typeface="Meiryo UI"/>
                <a:cs typeface="+mn-cs"/>
              </a:rPr>
              <a:t>Step2</a:t>
            </a:r>
            <a:r>
              <a:rPr kumimoji="1" lang="ja-JP" altLang="en-US" sz="3200" b="1" i="0" u="none" strike="noStrike" kern="1200" cap="none" spc="0" normalizeH="0" baseline="0" noProof="0" dirty="0">
                <a:ln>
                  <a:noFill/>
                </a:ln>
                <a:solidFill>
                  <a:schemeClr val="bg2">
                    <a:lumMod val="20000"/>
                    <a:lumOff val="80000"/>
                  </a:schemeClr>
                </a:solidFill>
                <a:effectLst/>
                <a:uLnTx/>
                <a:uFillTx/>
                <a:latin typeface="Meiryo UI"/>
                <a:ea typeface="Meiryo UI"/>
                <a:cs typeface="+mn-cs"/>
              </a:rPr>
              <a:t>：</a:t>
            </a:r>
            <a:r>
              <a:rPr kumimoji="1" lang="en-US" altLang="ja-JP" sz="3200" b="1" i="0" u="none" strike="noStrike" kern="1200" cap="none" spc="0" normalizeH="0" baseline="0" noProof="0" dirty="0">
                <a:ln>
                  <a:noFill/>
                </a:ln>
                <a:solidFill>
                  <a:schemeClr val="bg2">
                    <a:lumMod val="20000"/>
                    <a:lumOff val="80000"/>
                  </a:schemeClr>
                </a:solidFill>
                <a:effectLst/>
                <a:uLnTx/>
                <a:uFillTx/>
                <a:latin typeface="Meiryo UI"/>
                <a:ea typeface="Meiryo UI"/>
                <a:cs typeface="+mn-cs"/>
              </a:rPr>
              <a:t>CTQ</a:t>
            </a:r>
            <a:r>
              <a:rPr kumimoji="1" lang="ja-JP" altLang="en-US" sz="3200" b="1" i="0" u="none" strike="noStrike" kern="1200" cap="none" spc="0" normalizeH="0" baseline="0" noProof="0" dirty="0">
                <a:ln>
                  <a:noFill/>
                </a:ln>
                <a:solidFill>
                  <a:schemeClr val="bg2">
                    <a:lumMod val="20000"/>
                    <a:lumOff val="80000"/>
                  </a:schemeClr>
                </a:solidFill>
                <a:effectLst/>
                <a:uLnTx/>
                <a:uFillTx/>
                <a:latin typeface="Meiryo UI"/>
                <a:ea typeface="Meiryo UI"/>
                <a:cs typeface="+mn-cs"/>
              </a:rPr>
              <a:t>要因に関連するリスク評価</a:t>
            </a:r>
            <a:endParaRPr kumimoji="1" lang="en-US" altLang="ja-JP" sz="3200" b="1" i="0" u="none" strike="noStrike" kern="1200" cap="none" spc="0" normalizeH="0" baseline="0" noProof="0" dirty="0">
              <a:ln>
                <a:noFill/>
              </a:ln>
              <a:solidFill>
                <a:schemeClr val="bg2">
                  <a:lumMod val="20000"/>
                  <a:lumOff val="80000"/>
                </a:schemeClr>
              </a:solidFill>
              <a:effectLst/>
              <a:uLnTx/>
              <a:uFillTx/>
              <a:latin typeface="Meiryo UI"/>
              <a:ea typeface="Meiryo UI"/>
              <a:cs typeface="+mn-cs"/>
            </a:endParaRPr>
          </a:p>
          <a:p>
            <a:pPr marL="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lang="en-US" altLang="ja-JP" sz="3200" b="1" dirty="0">
                <a:solidFill>
                  <a:schemeClr val="bg2">
                    <a:lumMod val="20000"/>
                    <a:lumOff val="80000"/>
                  </a:schemeClr>
                </a:solidFill>
                <a:latin typeface="Meiryo UI"/>
                <a:ea typeface="Meiryo UI"/>
              </a:rPr>
              <a:t>Step3</a:t>
            </a:r>
            <a:r>
              <a:rPr lang="ja-JP" altLang="en-US" sz="3200" b="1" dirty="0">
                <a:solidFill>
                  <a:schemeClr val="bg2">
                    <a:lumMod val="20000"/>
                    <a:lumOff val="80000"/>
                  </a:schemeClr>
                </a:solidFill>
                <a:latin typeface="Meiryo UI"/>
                <a:ea typeface="Meiryo UI"/>
              </a:rPr>
              <a:t>：相応のリスク軽減と改善</a:t>
            </a:r>
            <a:endParaRPr lang="en-US" altLang="ja-JP" sz="3200" b="1" dirty="0">
              <a:solidFill>
                <a:schemeClr val="bg2">
                  <a:lumMod val="20000"/>
                  <a:lumOff val="80000"/>
                </a:schemeClr>
              </a:solidFill>
              <a:latin typeface="Meiryo UI"/>
              <a:ea typeface="Meiryo UI"/>
            </a:endParaRPr>
          </a:p>
        </p:txBody>
      </p:sp>
      <p:sp>
        <p:nvSpPr>
          <p:cNvPr id="3" name="スライド番号プレースホルダー 2">
            <a:extLst>
              <a:ext uri="{FF2B5EF4-FFF2-40B4-BE49-F238E27FC236}">
                <a16:creationId xmlns:a16="http://schemas.microsoft.com/office/drawing/2014/main" id="{8EC1C682-CB00-15FA-BAAE-E949F4B99C5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pic>
        <p:nvPicPr>
          <p:cNvPr id="2" name="Section 2_SL23">
            <a:hlinkClick r:id="" action="ppaction://media"/>
            <a:extLst>
              <a:ext uri="{FF2B5EF4-FFF2-40B4-BE49-F238E27FC236}">
                <a16:creationId xmlns:a16="http://schemas.microsoft.com/office/drawing/2014/main" id="{EC6A7570-6698-06D1-67B3-DE2E946C4A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7638" y="6221413"/>
            <a:ext cx="406400" cy="406400"/>
          </a:xfrm>
          <a:prstGeom prst="rect">
            <a:avLst/>
          </a:prstGeom>
        </p:spPr>
      </p:pic>
    </p:spTree>
    <p:extLst>
      <p:ext uri="{BB962C8B-B14F-4D97-AF65-F5344CB8AC3E}">
        <p14:creationId xmlns:p14="http://schemas.microsoft.com/office/powerpoint/2010/main" val="36062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3EF6DE-0ABE-B2D5-345B-97533719EE3E}"/>
              </a:ext>
            </a:extLst>
          </p:cNvPr>
          <p:cNvSpPr>
            <a:spLocks noGrp="1"/>
          </p:cNvSpPr>
          <p:nvPr>
            <p:ph type="title"/>
          </p:nvPr>
        </p:nvSpPr>
        <p:spPr/>
        <p:txBody>
          <a:bodyPr>
            <a:normAutofit/>
          </a:bodyPr>
          <a:lstStyle/>
          <a:p>
            <a:pPr>
              <a:lnSpc>
                <a:spcPct val="100000"/>
              </a:lnSpc>
            </a:pPr>
            <a:r>
              <a:rPr kumimoji="1" lang="en-US" altLang="ja-JP" dirty="0">
                <a:latin typeface="+mn-ea"/>
                <a:ea typeface="+mn-ea"/>
              </a:rPr>
              <a:t>CTQ</a:t>
            </a:r>
            <a:r>
              <a:rPr lang="ja-JP" altLang="en-US" dirty="0">
                <a:latin typeface="+mn-ea"/>
                <a:ea typeface="+mn-ea"/>
              </a:rPr>
              <a:t>要因</a:t>
            </a:r>
            <a:r>
              <a:rPr kumimoji="1" lang="ja-JP" altLang="en-US" dirty="0">
                <a:latin typeface="+mn-ea"/>
                <a:ea typeface="+mn-ea"/>
              </a:rPr>
              <a:t>（</a:t>
            </a:r>
            <a:r>
              <a:rPr kumimoji="1" lang="en-US" altLang="ja-JP" dirty="0">
                <a:latin typeface="+mn-ea"/>
                <a:ea typeface="+mn-ea"/>
              </a:rPr>
              <a:t>Critical to Quality Factors</a:t>
            </a:r>
            <a:r>
              <a:rPr kumimoji="1" lang="ja-JP" altLang="en-US" dirty="0">
                <a:latin typeface="+mn-ea"/>
                <a:ea typeface="+mn-ea"/>
              </a:rPr>
              <a:t>）</a:t>
            </a:r>
          </a:p>
        </p:txBody>
      </p:sp>
      <p:sp>
        <p:nvSpPr>
          <p:cNvPr id="3" name="コンテンツ プレースホルダー 2">
            <a:extLst>
              <a:ext uri="{FF2B5EF4-FFF2-40B4-BE49-F238E27FC236}">
                <a16:creationId xmlns:a16="http://schemas.microsoft.com/office/drawing/2014/main" id="{860140B8-BAA6-96CC-79F5-9779E86BB5E6}"/>
              </a:ext>
            </a:extLst>
          </p:cNvPr>
          <p:cNvSpPr>
            <a:spLocks noGrp="1"/>
          </p:cNvSpPr>
          <p:nvPr>
            <p:ph idx="1"/>
          </p:nvPr>
        </p:nvSpPr>
        <p:spPr/>
        <p:txBody>
          <a:bodyPr>
            <a:normAutofit/>
          </a:bodyPr>
          <a:lstStyle/>
          <a:p>
            <a:pPr>
              <a:lnSpc>
                <a:spcPct val="100000"/>
              </a:lnSpc>
            </a:pPr>
            <a:r>
              <a:rPr kumimoji="1" lang="ja-JP" altLang="en-US" dirty="0">
                <a:latin typeface="+mn-ea"/>
                <a:ea typeface="+mn-ea"/>
              </a:rPr>
              <a:t>「試験参加者の保護」と「データ信頼性」に重大な影響をおよぼす要素を</a:t>
            </a:r>
            <a:r>
              <a:rPr kumimoji="1" lang="en-US" altLang="ja-JP" dirty="0">
                <a:latin typeface="+mn-ea"/>
                <a:ea typeface="+mn-ea"/>
              </a:rPr>
              <a:t>CTQ</a:t>
            </a:r>
            <a:r>
              <a:rPr kumimoji="1" lang="ja-JP" altLang="en-US" dirty="0">
                <a:latin typeface="+mn-ea"/>
                <a:ea typeface="+mn-ea"/>
              </a:rPr>
              <a:t>要因と呼び、設計段階で特定し優先管理する。</a:t>
            </a:r>
          </a:p>
          <a:p>
            <a:pPr lvl="1">
              <a:lnSpc>
                <a:spcPct val="100000"/>
              </a:lnSpc>
            </a:pPr>
            <a:r>
              <a:rPr kumimoji="1" lang="ja-JP" altLang="en-US" dirty="0">
                <a:latin typeface="+mn-ea"/>
                <a:ea typeface="+mn-ea"/>
              </a:rPr>
              <a:t>例：同意取得プロセス、主要評価項目の測定方法、データの完全性を左右する手順など。</a:t>
            </a:r>
            <a:endParaRPr kumimoji="1" lang="en-US" altLang="ja-JP" dirty="0">
              <a:latin typeface="+mn-ea"/>
              <a:ea typeface="+mn-ea"/>
            </a:endParaRPr>
          </a:p>
          <a:p>
            <a:pPr lvl="1">
              <a:lnSpc>
                <a:spcPct val="100000"/>
              </a:lnSpc>
            </a:pPr>
            <a:endParaRPr kumimoji="1" lang="en-US" altLang="ja-JP" dirty="0">
              <a:latin typeface="+mn-ea"/>
              <a:ea typeface="+mn-ea"/>
            </a:endParaRPr>
          </a:p>
          <a:p>
            <a:pPr>
              <a:lnSpc>
                <a:spcPct val="100000"/>
              </a:lnSpc>
            </a:pPr>
            <a:r>
              <a:rPr kumimoji="1" lang="ja-JP" altLang="en-US" dirty="0">
                <a:latin typeface="+mn-ea"/>
                <a:ea typeface="+mn-ea"/>
              </a:rPr>
              <a:t>関係者</a:t>
            </a:r>
            <a:r>
              <a:rPr lang="ja-JP" altLang="en-US" dirty="0">
                <a:latin typeface="+mn-ea"/>
                <a:ea typeface="+mn-ea"/>
              </a:rPr>
              <a:t>によって視点が</a:t>
            </a:r>
            <a:r>
              <a:rPr kumimoji="1" lang="ja-JP" altLang="en-US" dirty="0">
                <a:latin typeface="+mn-ea"/>
                <a:ea typeface="+mn-ea"/>
              </a:rPr>
              <a:t>異なるため、</a:t>
            </a:r>
            <a:r>
              <a:rPr kumimoji="1" lang="en-US" altLang="ja-JP" dirty="0">
                <a:latin typeface="+mn-ea"/>
                <a:ea typeface="+mn-ea"/>
              </a:rPr>
              <a:t>CTQ</a:t>
            </a:r>
            <a:r>
              <a:rPr kumimoji="1" lang="ja-JP" altLang="en-US" dirty="0">
                <a:latin typeface="+mn-ea"/>
                <a:ea typeface="+mn-ea"/>
              </a:rPr>
              <a:t>要因は</a:t>
            </a:r>
            <a:r>
              <a:rPr kumimoji="1" lang="ja-JP" altLang="en-US" u="sng" dirty="0">
                <a:latin typeface="+mn-ea"/>
                <a:ea typeface="+mn-ea"/>
              </a:rPr>
              <a:t>試験ごとに</a:t>
            </a:r>
            <a:r>
              <a:rPr lang="ja-JP" altLang="en-US" u="sng" dirty="0">
                <a:latin typeface="+mn-ea"/>
                <a:ea typeface="+mn-ea"/>
              </a:rPr>
              <a:t>多様な</a:t>
            </a:r>
            <a:r>
              <a:rPr kumimoji="1" lang="ja-JP" altLang="en-US" u="sng" dirty="0">
                <a:latin typeface="+mn-ea"/>
                <a:ea typeface="+mn-ea"/>
              </a:rPr>
              <a:t>関係者を巻き込み</a:t>
            </a:r>
            <a:r>
              <a:rPr kumimoji="1" lang="ja-JP" altLang="en-US" dirty="0">
                <a:latin typeface="+mn-ea"/>
                <a:ea typeface="+mn-ea"/>
              </a:rPr>
              <a:t>、対話を通じて特定することが求められる。</a:t>
            </a:r>
            <a:endParaRPr kumimoji="1" lang="en-US" altLang="ja-JP" dirty="0">
              <a:latin typeface="+mn-ea"/>
              <a:ea typeface="+mn-ea"/>
            </a:endParaRPr>
          </a:p>
          <a:p>
            <a:pPr>
              <a:lnSpc>
                <a:spcPct val="100000"/>
              </a:lnSpc>
            </a:pPr>
            <a:r>
              <a:rPr kumimoji="1" lang="en-US" altLang="ja-JP" dirty="0">
                <a:latin typeface="+mn-ea"/>
                <a:ea typeface="+mn-ea"/>
              </a:rPr>
              <a:t>GCP Renovation</a:t>
            </a:r>
            <a:r>
              <a:rPr kumimoji="1" lang="ja-JP" altLang="en-US" dirty="0">
                <a:latin typeface="+mn-ea"/>
                <a:ea typeface="+mn-ea"/>
              </a:rPr>
              <a:t>では</a:t>
            </a:r>
            <a:r>
              <a:rPr kumimoji="1" lang="en-US" altLang="ja-JP" u="sng" dirty="0">
                <a:latin typeface="+mn-ea"/>
                <a:ea typeface="+mn-ea"/>
              </a:rPr>
              <a:t>CTQ</a:t>
            </a:r>
            <a:r>
              <a:rPr kumimoji="1" lang="ja-JP" altLang="en-US" u="sng" dirty="0">
                <a:latin typeface="+mn-ea"/>
                <a:ea typeface="+mn-ea"/>
              </a:rPr>
              <a:t>要因に関するリスクへの優先的な対応</a:t>
            </a:r>
            <a:r>
              <a:rPr kumimoji="1" lang="ja-JP" altLang="en-US" dirty="0">
                <a:latin typeface="+mn-ea"/>
                <a:ea typeface="+mn-ea"/>
              </a:rPr>
              <a:t>が示されている。</a:t>
            </a:r>
            <a:endParaRPr kumimoji="1" lang="en-US" altLang="ja-JP" dirty="0">
              <a:latin typeface="+mn-ea"/>
              <a:ea typeface="+mn-ea"/>
            </a:endParaRPr>
          </a:p>
          <a:p>
            <a:pPr>
              <a:lnSpc>
                <a:spcPct val="100000"/>
              </a:lnSpc>
            </a:pPr>
            <a:r>
              <a:rPr lang="en-US" altLang="ja-JP" u="sng" dirty="0">
                <a:latin typeface="+mn-ea"/>
                <a:ea typeface="+mn-ea"/>
              </a:rPr>
              <a:t>CTQ</a:t>
            </a:r>
            <a:r>
              <a:rPr lang="ja-JP" altLang="en-US" u="sng" dirty="0">
                <a:latin typeface="+mn-ea"/>
                <a:ea typeface="+mn-ea"/>
              </a:rPr>
              <a:t>要因を試験実施関係者に共有する</a:t>
            </a:r>
            <a:r>
              <a:rPr lang="ja-JP" altLang="en-US" dirty="0">
                <a:latin typeface="+mn-ea"/>
                <a:ea typeface="+mn-ea"/>
              </a:rPr>
              <a:t>ことが重要</a:t>
            </a:r>
            <a:endParaRPr kumimoji="1" lang="ja-JP" altLang="en-US" dirty="0">
              <a:latin typeface="+mn-ea"/>
              <a:ea typeface="+mn-ea"/>
            </a:endParaRPr>
          </a:p>
          <a:p>
            <a:pPr lvl="1">
              <a:lnSpc>
                <a:spcPct val="100000"/>
              </a:lnSpc>
            </a:pPr>
            <a:endParaRPr kumimoji="1" lang="ja-JP" altLang="en-US" dirty="0">
              <a:latin typeface="+mn-ea"/>
              <a:ea typeface="+mn-ea"/>
            </a:endParaRPr>
          </a:p>
          <a:p>
            <a:pPr>
              <a:lnSpc>
                <a:spcPct val="100000"/>
              </a:lnSpc>
            </a:pPr>
            <a:endParaRPr kumimoji="1" lang="ja-JP" altLang="en-US" dirty="0">
              <a:latin typeface="+mn-ea"/>
              <a:ea typeface="+mn-ea"/>
            </a:endParaRPr>
          </a:p>
        </p:txBody>
      </p:sp>
      <p:sp>
        <p:nvSpPr>
          <p:cNvPr id="6" name="スライド番号プレースホルダー 2">
            <a:extLst>
              <a:ext uri="{FF2B5EF4-FFF2-40B4-BE49-F238E27FC236}">
                <a16:creationId xmlns:a16="http://schemas.microsoft.com/office/drawing/2014/main" id="{48DA3CD0-2D75-4220-89FD-7E3DCA2F5C73}"/>
              </a:ext>
            </a:extLst>
          </p:cNvPr>
          <p:cNvSpPr>
            <a:spLocks noGrp="1"/>
          </p:cNvSpPr>
          <p:nvPr>
            <p:ph type="sldNum" sz="quarter" idx="10"/>
          </p:nvPr>
        </p:nvSpPr>
        <p:spPr>
          <a:xfrm>
            <a:off x="9072033" y="6519864"/>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sym typeface="メイリオ" panose="020B0604030504040204"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sym typeface="メイリオ" panose="020B0604030504040204" pitchFamily="50" charset="-128"/>
            </a:endParaRPr>
          </a:p>
        </p:txBody>
      </p:sp>
      <p:pic>
        <p:nvPicPr>
          <p:cNvPr id="4" name="Section 2_SL24">
            <a:hlinkClick r:id="" action="ppaction://media"/>
            <a:extLst>
              <a:ext uri="{FF2B5EF4-FFF2-40B4-BE49-F238E27FC236}">
                <a16:creationId xmlns:a16="http://schemas.microsoft.com/office/drawing/2014/main" id="{08FDDA69-BFA1-33CD-41F4-B9B5081EA8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4433" y="5942014"/>
            <a:ext cx="406400" cy="406400"/>
          </a:xfrm>
          <a:prstGeom prst="rect">
            <a:avLst/>
          </a:prstGeom>
        </p:spPr>
      </p:pic>
    </p:spTree>
    <p:extLst>
      <p:ext uri="{BB962C8B-B14F-4D97-AF65-F5344CB8AC3E}">
        <p14:creationId xmlns:p14="http://schemas.microsoft.com/office/powerpoint/2010/main" val="312736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E153BF-7805-4B9B-36AF-3ED2C9D40844}"/>
              </a:ext>
            </a:extLst>
          </p:cNvPr>
          <p:cNvSpPr>
            <a:spLocks noGrp="1"/>
          </p:cNvSpPr>
          <p:nvPr>
            <p:ph type="title"/>
          </p:nvPr>
        </p:nvSpPr>
        <p:spPr/>
        <p:txBody>
          <a:bodyPr/>
          <a:lstStyle/>
          <a:p>
            <a:pPr>
              <a:lnSpc>
                <a:spcPct val="100000"/>
              </a:lnSpc>
            </a:pPr>
            <a:r>
              <a:rPr kumimoji="1" lang="en-US" altLang="ja-JP" dirty="0">
                <a:latin typeface="+mn-ea"/>
                <a:ea typeface="+mn-ea"/>
              </a:rPr>
              <a:t>CTQ </a:t>
            </a:r>
            <a:r>
              <a:rPr kumimoji="1" lang="ja-JP" altLang="en-US" dirty="0">
                <a:latin typeface="+mn-ea"/>
                <a:ea typeface="+mn-ea"/>
              </a:rPr>
              <a:t>要因を探すための視点</a:t>
            </a:r>
          </a:p>
        </p:txBody>
      </p:sp>
      <p:pic>
        <p:nvPicPr>
          <p:cNvPr id="5" name="Picture 2">
            <a:extLst>
              <a:ext uri="{FF2B5EF4-FFF2-40B4-BE49-F238E27FC236}">
                <a16:creationId xmlns:a16="http://schemas.microsoft.com/office/drawing/2014/main" id="{68D9ABE0-F604-F4EF-4EC3-993446BA91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6178" y="1558900"/>
            <a:ext cx="3600400" cy="358622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8BE395E0-C4B8-8686-027D-B95F862A9BC6}"/>
              </a:ext>
            </a:extLst>
          </p:cNvPr>
          <p:cNvSpPr txBox="1"/>
          <p:nvPr/>
        </p:nvSpPr>
        <p:spPr>
          <a:xfrm>
            <a:off x="407368" y="1235962"/>
            <a:ext cx="3983783" cy="2800767"/>
          </a:xfrm>
          <a:prstGeom prst="rect">
            <a:avLst/>
          </a:prstGeom>
          <a:noFill/>
          <a:ln>
            <a:solidFill>
              <a:srgbClr val="2D2D8A">
                <a:lumMod val="60000"/>
                <a:lumOff val="40000"/>
              </a:srgbClr>
            </a:solidFill>
          </a:ln>
        </p:spPr>
        <p:txBody>
          <a:bodyPr wrap="non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適格性基準</a:t>
            </a:r>
            <a:endParaRPr kumimoji="0"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ランダム化</a:t>
            </a:r>
            <a:endParaRPr kumimoji="0"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盲検化（マスク化）</a:t>
            </a:r>
            <a:endParaRPr kumimoji="0"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対照群のタイプ</a:t>
            </a:r>
            <a:endParaRPr kumimoji="0"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データの量</a:t>
            </a:r>
            <a:endParaRPr kumimoji="0"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エンドポイント</a:t>
            </a:r>
            <a:endParaRPr kumimoji="0"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試験／研究のエンドポイントや</a:t>
            </a:r>
            <a:br>
              <a:rPr kumimoji="0"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b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インテグリティを支える手順</a:t>
            </a:r>
            <a:endParaRPr kumimoji="0"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kern="0" dirty="0">
                <a:solidFill>
                  <a:srgbClr val="000000"/>
                </a:solidFill>
                <a:latin typeface="Meiryo UI" panose="020B0604030504040204" pitchFamily="50" charset="-128"/>
                <a:ea typeface="Meiryo UI" panose="020B0604030504040204" pitchFamily="50" charset="-128"/>
                <a:cs typeface="Segoe UI" panose="020B0502040204020203" pitchFamily="34" charset="0"/>
              </a:rPr>
              <a:t>臨床試験</a:t>
            </a: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薬（研究対象の医薬品など）</a:t>
            </a:r>
            <a:br>
              <a:rPr kumimoji="0"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b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a:t>
            </a:r>
            <a:r>
              <a:rPr kumimoji="0"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Investigational Product</a:t>
            </a: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）の</a:t>
            </a:r>
            <a:br>
              <a:rPr kumimoji="0"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b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取り扱いや投与</a:t>
            </a:r>
          </a:p>
        </p:txBody>
      </p:sp>
      <p:sp>
        <p:nvSpPr>
          <p:cNvPr id="7" name="テキスト ボックス 6">
            <a:extLst>
              <a:ext uri="{FF2B5EF4-FFF2-40B4-BE49-F238E27FC236}">
                <a16:creationId xmlns:a16="http://schemas.microsoft.com/office/drawing/2014/main" id="{4BF6EBF6-3523-C53A-3A02-AC55B02C9A4E}"/>
              </a:ext>
            </a:extLst>
          </p:cNvPr>
          <p:cNvSpPr txBox="1"/>
          <p:nvPr/>
        </p:nvSpPr>
        <p:spPr>
          <a:xfrm>
            <a:off x="8228748" y="1143402"/>
            <a:ext cx="3876189" cy="830997"/>
          </a:xfrm>
          <a:prstGeom prst="rect">
            <a:avLst/>
          </a:prstGeom>
          <a:noFill/>
          <a:ln>
            <a:solidFill>
              <a:srgbClr val="2D2D8A">
                <a:lumMod val="60000"/>
                <a:lumOff val="40000"/>
              </a:srgbClr>
            </a:solidFill>
          </a:ln>
        </p:spPr>
        <p:txBody>
          <a:bodyPr wrap="non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試験／研究の実施可能性と参加施設の</a:t>
            </a:r>
            <a:br>
              <a:rPr kumimoji="0"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b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実施能力</a:t>
            </a:r>
            <a:endParaRPr kumimoji="0"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症例集積</a:t>
            </a:r>
          </a:p>
        </p:txBody>
      </p:sp>
      <p:sp>
        <p:nvSpPr>
          <p:cNvPr id="8" name="テキスト ボックス 7">
            <a:extLst>
              <a:ext uri="{FF2B5EF4-FFF2-40B4-BE49-F238E27FC236}">
                <a16:creationId xmlns:a16="http://schemas.microsoft.com/office/drawing/2014/main" id="{600F8CD6-23FB-6D64-9FFE-0AC68CDB02EE}"/>
              </a:ext>
            </a:extLst>
          </p:cNvPr>
          <p:cNvSpPr txBox="1"/>
          <p:nvPr/>
        </p:nvSpPr>
        <p:spPr>
          <a:xfrm>
            <a:off x="8510916" y="2550278"/>
            <a:ext cx="3595856" cy="1569660"/>
          </a:xfrm>
          <a:prstGeom prst="rect">
            <a:avLst/>
          </a:prstGeom>
          <a:noFill/>
          <a:ln>
            <a:solidFill>
              <a:srgbClr val="2D2D8A">
                <a:lumMod val="60000"/>
                <a:lumOff val="40000"/>
              </a:srgbClr>
            </a:solidFill>
          </a:ln>
        </p:spPr>
        <p:txBody>
          <a:bodyPr wrap="none" rtlCol="0">
            <a:spAutoFit/>
          </a:bodyPr>
          <a:lstStyle>
            <a:defPPr>
              <a:defRPr lang="ja-JP"/>
            </a:defPPr>
            <a:lvl1pPr marL="285750" indent="-285750">
              <a:buFont typeface="Arial" panose="020B0604020202020204" pitchFamily="34" charset="0"/>
              <a:buChar char="•"/>
              <a:defRPr sz="1600">
                <a:latin typeface="Meiryo UI" panose="020B0604030504040204" pitchFamily="50" charset="-128"/>
                <a:ea typeface="Meiryo UI" panose="020B0604030504040204" pitchFamily="50" charset="-128"/>
              </a:defRPr>
            </a:lvl1p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参加者の同意</a:t>
            </a:r>
            <a:endParaRPr kumimoji="0" lang="en-US" altLang="ja-JP"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参加者の中止基準やRetention</a:t>
            </a:r>
            <a:br>
              <a:rPr kumimoji="0" lang="en-US" altLang="ja-JP"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br>
            <a:r>
              <a:rPr kumimoji="0" lang="ja-JP" altLang="en-US"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（参加し続けていただくこと）</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安全性のシグナル検出や報告</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データモニタリング委員会／試験中止</a:t>
            </a:r>
            <a:br>
              <a:rPr kumimoji="0" lang="en-US" altLang="ja-JP"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br>
            <a:r>
              <a:rPr kumimoji="0" lang="ja-JP" altLang="en-US"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基準（これらが設定された場合）</a:t>
            </a:r>
          </a:p>
        </p:txBody>
      </p:sp>
      <p:sp>
        <p:nvSpPr>
          <p:cNvPr id="9" name="テキスト ボックス 8">
            <a:extLst>
              <a:ext uri="{FF2B5EF4-FFF2-40B4-BE49-F238E27FC236}">
                <a16:creationId xmlns:a16="http://schemas.microsoft.com/office/drawing/2014/main" id="{26E2C017-5C3C-BADD-45D3-61A6C9B9FCA6}"/>
              </a:ext>
            </a:extLst>
          </p:cNvPr>
          <p:cNvSpPr txBox="1"/>
          <p:nvPr/>
        </p:nvSpPr>
        <p:spPr>
          <a:xfrm>
            <a:off x="8216519" y="4712722"/>
            <a:ext cx="3651962" cy="1077218"/>
          </a:xfrm>
          <a:prstGeom prst="rect">
            <a:avLst/>
          </a:prstGeom>
          <a:noFill/>
          <a:ln>
            <a:solidFill>
              <a:srgbClr val="2D2D8A">
                <a:lumMod val="60000"/>
                <a:lumOff val="40000"/>
              </a:srgbClr>
            </a:solidFill>
          </a:ln>
        </p:spPr>
        <p:txBody>
          <a:bodyPr wrap="none" rtlCol="0">
            <a:spAutoFit/>
          </a:bodyPr>
          <a:lstStyle>
            <a:defPPr>
              <a:defRPr lang="ja-JP"/>
            </a:defPPr>
            <a:lvl1pPr marL="285750" indent="-285750">
              <a:buFont typeface="Arial" panose="020B0604020202020204" pitchFamily="34" charset="0"/>
              <a:buChar char="•"/>
              <a:defRPr sz="1600">
                <a:latin typeface="Meiryo UI" panose="020B0604030504040204" pitchFamily="50" charset="-128"/>
                <a:ea typeface="Meiryo UI" panose="020B0604030504040204" pitchFamily="50" charset="-128"/>
              </a:defRPr>
            </a:lvl1p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トレーニング</a:t>
            </a:r>
            <a:endParaRPr kumimoji="0" lang="en-US" altLang="ja-JP"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データを記録したり報告したりする業務</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データモニタリングやデータマネジメント</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統計解析</a:t>
            </a:r>
          </a:p>
        </p:txBody>
      </p:sp>
      <p:sp>
        <p:nvSpPr>
          <p:cNvPr id="10" name="テキスト ボックス 9">
            <a:extLst>
              <a:ext uri="{FF2B5EF4-FFF2-40B4-BE49-F238E27FC236}">
                <a16:creationId xmlns:a16="http://schemas.microsoft.com/office/drawing/2014/main" id="{AD818A3A-179E-83C1-9F61-9E66400EA3AA}"/>
              </a:ext>
            </a:extLst>
          </p:cNvPr>
          <p:cNvSpPr txBox="1"/>
          <p:nvPr/>
        </p:nvSpPr>
        <p:spPr>
          <a:xfrm>
            <a:off x="3719736" y="5325764"/>
            <a:ext cx="3570208" cy="584775"/>
          </a:xfrm>
          <a:prstGeom prst="rect">
            <a:avLst/>
          </a:prstGeom>
          <a:noFill/>
          <a:ln>
            <a:solidFill>
              <a:srgbClr val="2D2D8A">
                <a:lumMod val="60000"/>
                <a:lumOff val="40000"/>
              </a:srgbClr>
            </a:solidFill>
          </a:ln>
        </p:spPr>
        <p:txBody>
          <a:bodyPr wrap="none" rtlCol="0">
            <a:spAutoFit/>
          </a:bodyPr>
          <a:lstStyle>
            <a:defPPr>
              <a:defRPr lang="ja-JP"/>
            </a:defPPr>
            <a:lvl1pPr marL="285750" indent="-285750">
              <a:buFont typeface="Arial" panose="020B0604020202020204" pitchFamily="34" charset="0"/>
              <a:buChar char="•"/>
              <a:defRPr sz="1600">
                <a:latin typeface="Meiryo UI" panose="020B0604030504040204" pitchFamily="50" charset="-128"/>
                <a:ea typeface="Meiryo UI" panose="020B0604030504040204" pitchFamily="50" charset="-128"/>
              </a:defRPr>
            </a:lvl1p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試験／研究の結果を共有する相手と</a:t>
            </a:r>
            <a:br>
              <a:rPr kumimoji="0" lang="en-US" altLang="ja-JP"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br>
            <a:r>
              <a:rPr kumimoji="0" lang="ja-JP" altLang="en-US" sz="1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共有の手順</a:t>
            </a:r>
          </a:p>
        </p:txBody>
      </p:sp>
      <p:sp>
        <p:nvSpPr>
          <p:cNvPr id="11" name="テキスト ボックス 10">
            <a:extLst>
              <a:ext uri="{FF2B5EF4-FFF2-40B4-BE49-F238E27FC236}">
                <a16:creationId xmlns:a16="http://schemas.microsoft.com/office/drawing/2014/main" id="{E6B34213-1EDF-F787-5BB8-DF4DC3CFEEFB}"/>
              </a:ext>
            </a:extLst>
          </p:cNvPr>
          <p:cNvSpPr txBox="1"/>
          <p:nvPr/>
        </p:nvSpPr>
        <p:spPr>
          <a:xfrm>
            <a:off x="695400" y="4315159"/>
            <a:ext cx="3853940" cy="584775"/>
          </a:xfrm>
          <a:prstGeom prst="rect">
            <a:avLst/>
          </a:prstGeom>
          <a:noFill/>
          <a:ln>
            <a:solidFill>
              <a:srgbClr val="2D2D8A">
                <a:lumMod val="60000"/>
                <a:lumOff val="40000"/>
              </a:srgbClr>
            </a:solidFill>
          </a:ln>
        </p:spPr>
        <p:txBody>
          <a:bodyPr wrap="none" rtlCol="0">
            <a:spAutoFit/>
          </a:bodyPr>
          <a:lstStyle>
            <a:defPPr>
              <a:defRPr lang="ja-JP"/>
            </a:defPPr>
            <a:lvl1pPr marL="285750" indent="-285750">
              <a:buFont typeface="Arial" panose="020B0604020202020204" pitchFamily="34" charset="0"/>
              <a:buChar char="•"/>
              <a:defRPr sz="1600">
                <a:latin typeface="Meiryo UI" panose="020B0604030504040204" pitchFamily="50" charset="-128"/>
                <a:ea typeface="Meiryo UI" panose="020B0604030504040204" pitchFamily="50" charset="-128"/>
              </a:defRPr>
            </a:lvl1p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スポンサーの業務遂行責任の移譲・委任</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協力体制</a:t>
            </a:r>
            <a:r>
              <a:rPr kumimoji="0" lang="en-US" altLang="ja-JP"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a:t>
            </a:r>
            <a:r>
              <a:rPr kumimoji="0" lang="ja-JP" altLang="en-US"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事前のインプットも含む</a:t>
            </a:r>
            <a:r>
              <a:rPr kumimoji="0" lang="en-US" altLang="ja-JP"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rPr>
              <a:t>)</a:t>
            </a:r>
            <a:endParaRPr kumimoji="0" lang="ja-JP" altLang="en-US" sz="1600" b="1"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Segoe UI" panose="020B0502040204020203" pitchFamily="34" charset="0"/>
            </a:endParaRPr>
          </a:p>
        </p:txBody>
      </p:sp>
      <p:sp>
        <p:nvSpPr>
          <p:cNvPr id="12" name="テキスト ボックス 11">
            <a:extLst>
              <a:ext uri="{FF2B5EF4-FFF2-40B4-BE49-F238E27FC236}">
                <a16:creationId xmlns:a16="http://schemas.microsoft.com/office/drawing/2014/main" id="{5A3E3004-09C1-E011-E77D-56474667E145}"/>
              </a:ext>
            </a:extLst>
          </p:cNvPr>
          <p:cNvSpPr txBox="1"/>
          <p:nvPr/>
        </p:nvSpPr>
        <p:spPr>
          <a:xfrm>
            <a:off x="566808" y="5930305"/>
            <a:ext cx="11299140" cy="461665"/>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CTTI: EXPLORING THE CRITICAL TO QUALITY (CTQ) FACTORS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rPr>
              <a:t>https://ctti-clinicaltrials.org/our-work/quality/qbd-quality-by-design-toolkit/teach-others-about-qbd/exploring-the-critical-to-quality-ctq-factors/</a:t>
            </a:r>
            <a:endParaRPr kumimoji="0" lang="ja-JP" altLang="en-US" sz="12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endParaRPr>
          </a:p>
        </p:txBody>
      </p:sp>
      <p:cxnSp>
        <p:nvCxnSpPr>
          <p:cNvPr id="13" name="直線矢印コネクタ 12">
            <a:extLst>
              <a:ext uri="{FF2B5EF4-FFF2-40B4-BE49-F238E27FC236}">
                <a16:creationId xmlns:a16="http://schemas.microsoft.com/office/drawing/2014/main" id="{7BED7E60-048A-D77C-9C8E-68E6F4129B7A}"/>
              </a:ext>
            </a:extLst>
          </p:cNvPr>
          <p:cNvCxnSpPr>
            <a:cxnSpLocks/>
          </p:cNvCxnSpPr>
          <p:nvPr/>
        </p:nvCxnSpPr>
        <p:spPr>
          <a:xfrm>
            <a:off x="4027654" y="1772816"/>
            <a:ext cx="1060234" cy="201583"/>
          </a:xfrm>
          <a:prstGeom prst="straightConnector1">
            <a:avLst/>
          </a:prstGeom>
          <a:noFill/>
          <a:ln w="57150" cap="flat" cmpd="sng" algn="ctr">
            <a:solidFill>
              <a:srgbClr val="2D2D8A">
                <a:lumMod val="75000"/>
              </a:srgbClr>
            </a:solidFill>
            <a:prstDash val="solid"/>
            <a:tailEnd type="triangle"/>
          </a:ln>
          <a:effectLst/>
        </p:spPr>
      </p:cxnSp>
      <p:cxnSp>
        <p:nvCxnSpPr>
          <p:cNvPr id="14" name="直線矢印コネクタ 13">
            <a:extLst>
              <a:ext uri="{FF2B5EF4-FFF2-40B4-BE49-F238E27FC236}">
                <a16:creationId xmlns:a16="http://schemas.microsoft.com/office/drawing/2014/main" id="{11D4121E-B20B-F523-BE06-38AC05EADCA1}"/>
              </a:ext>
            </a:extLst>
          </p:cNvPr>
          <p:cNvCxnSpPr>
            <a:cxnSpLocks/>
            <a:stCxn id="7" idx="1"/>
          </p:cNvCxnSpPr>
          <p:nvPr/>
        </p:nvCxnSpPr>
        <p:spPr>
          <a:xfrm flipH="1">
            <a:off x="7104112" y="1558901"/>
            <a:ext cx="1124636" cy="488171"/>
          </a:xfrm>
          <a:prstGeom prst="straightConnector1">
            <a:avLst/>
          </a:prstGeom>
          <a:noFill/>
          <a:ln w="57150" cap="flat" cmpd="sng" algn="ctr">
            <a:solidFill>
              <a:srgbClr val="2D2D8A">
                <a:lumMod val="75000"/>
              </a:srgbClr>
            </a:solidFill>
            <a:prstDash val="solid"/>
            <a:tailEnd type="triangle"/>
          </a:ln>
          <a:effectLst/>
        </p:spPr>
      </p:cxnSp>
      <p:cxnSp>
        <p:nvCxnSpPr>
          <p:cNvPr id="15" name="直線矢印コネクタ 14">
            <a:extLst>
              <a:ext uri="{FF2B5EF4-FFF2-40B4-BE49-F238E27FC236}">
                <a16:creationId xmlns:a16="http://schemas.microsoft.com/office/drawing/2014/main" id="{D2EFD31C-3A51-FC92-6FE8-3A68CFA826D5}"/>
              </a:ext>
            </a:extLst>
          </p:cNvPr>
          <p:cNvCxnSpPr>
            <a:cxnSpLocks/>
            <a:stCxn id="8" idx="1"/>
            <a:endCxn id="5" idx="3"/>
          </p:cNvCxnSpPr>
          <p:nvPr/>
        </p:nvCxnSpPr>
        <p:spPr>
          <a:xfrm flipH="1">
            <a:off x="8016578" y="3335108"/>
            <a:ext cx="494338" cy="16905"/>
          </a:xfrm>
          <a:prstGeom prst="straightConnector1">
            <a:avLst/>
          </a:prstGeom>
          <a:noFill/>
          <a:ln w="57150" cap="flat" cmpd="sng" algn="ctr">
            <a:solidFill>
              <a:srgbClr val="2D2D8A">
                <a:lumMod val="75000"/>
              </a:srgbClr>
            </a:solidFill>
            <a:prstDash val="solid"/>
            <a:tailEnd type="triangle"/>
          </a:ln>
          <a:effectLst/>
        </p:spPr>
      </p:cxnSp>
      <p:cxnSp>
        <p:nvCxnSpPr>
          <p:cNvPr id="16" name="直線矢印コネクタ 15">
            <a:extLst>
              <a:ext uri="{FF2B5EF4-FFF2-40B4-BE49-F238E27FC236}">
                <a16:creationId xmlns:a16="http://schemas.microsoft.com/office/drawing/2014/main" id="{08EC0AB9-87FD-7F8F-1E77-BC49A874F82F}"/>
              </a:ext>
            </a:extLst>
          </p:cNvPr>
          <p:cNvCxnSpPr>
            <a:cxnSpLocks/>
            <a:stCxn id="9" idx="1"/>
          </p:cNvCxnSpPr>
          <p:nvPr/>
        </p:nvCxnSpPr>
        <p:spPr>
          <a:xfrm flipH="1" flipV="1">
            <a:off x="7104112" y="4640049"/>
            <a:ext cx="1112407" cy="611282"/>
          </a:xfrm>
          <a:prstGeom prst="straightConnector1">
            <a:avLst/>
          </a:prstGeom>
          <a:noFill/>
          <a:ln w="57150" cap="flat" cmpd="sng" algn="ctr">
            <a:solidFill>
              <a:srgbClr val="2D2D8A">
                <a:lumMod val="75000"/>
              </a:srgbClr>
            </a:solidFill>
            <a:prstDash val="solid"/>
            <a:tailEnd type="triangle"/>
          </a:ln>
          <a:effectLst/>
        </p:spPr>
      </p:cxnSp>
      <p:cxnSp>
        <p:nvCxnSpPr>
          <p:cNvPr id="17" name="直線矢印コネクタ 16">
            <a:extLst>
              <a:ext uri="{FF2B5EF4-FFF2-40B4-BE49-F238E27FC236}">
                <a16:creationId xmlns:a16="http://schemas.microsoft.com/office/drawing/2014/main" id="{E04B5546-85B3-C193-2981-2612A66E4287}"/>
              </a:ext>
            </a:extLst>
          </p:cNvPr>
          <p:cNvCxnSpPr>
            <a:cxnSpLocks/>
          </p:cNvCxnSpPr>
          <p:nvPr/>
        </p:nvCxnSpPr>
        <p:spPr>
          <a:xfrm flipV="1">
            <a:off x="4799856" y="4828693"/>
            <a:ext cx="432048" cy="495311"/>
          </a:xfrm>
          <a:prstGeom prst="straightConnector1">
            <a:avLst/>
          </a:prstGeom>
          <a:noFill/>
          <a:ln w="57150" cap="flat" cmpd="sng" algn="ctr">
            <a:solidFill>
              <a:srgbClr val="2D2D8A">
                <a:lumMod val="75000"/>
              </a:srgbClr>
            </a:solidFill>
            <a:prstDash val="solid"/>
            <a:tailEnd type="triangle"/>
          </a:ln>
          <a:effectLst/>
        </p:spPr>
      </p:cxnSp>
      <p:cxnSp>
        <p:nvCxnSpPr>
          <p:cNvPr id="18" name="直線矢印コネクタ 17">
            <a:extLst>
              <a:ext uri="{FF2B5EF4-FFF2-40B4-BE49-F238E27FC236}">
                <a16:creationId xmlns:a16="http://schemas.microsoft.com/office/drawing/2014/main" id="{64E081A9-CFFE-2EB8-6796-1359AAB1EB20}"/>
              </a:ext>
            </a:extLst>
          </p:cNvPr>
          <p:cNvCxnSpPr>
            <a:cxnSpLocks/>
          </p:cNvCxnSpPr>
          <p:nvPr/>
        </p:nvCxnSpPr>
        <p:spPr>
          <a:xfrm flipV="1">
            <a:off x="4111588" y="3335108"/>
            <a:ext cx="544252" cy="980051"/>
          </a:xfrm>
          <a:prstGeom prst="straightConnector1">
            <a:avLst/>
          </a:prstGeom>
          <a:noFill/>
          <a:ln w="57150" cap="flat" cmpd="sng" algn="ctr">
            <a:solidFill>
              <a:srgbClr val="2D2D8A">
                <a:lumMod val="75000"/>
              </a:srgbClr>
            </a:solidFill>
            <a:prstDash val="solid"/>
            <a:tailEnd type="triangle"/>
          </a:ln>
          <a:effectLst/>
        </p:spPr>
      </p:cxnSp>
      <p:cxnSp>
        <p:nvCxnSpPr>
          <p:cNvPr id="21" name="直線矢印コネクタ 20">
            <a:extLst>
              <a:ext uri="{FF2B5EF4-FFF2-40B4-BE49-F238E27FC236}">
                <a16:creationId xmlns:a16="http://schemas.microsoft.com/office/drawing/2014/main" id="{07071E13-496A-07DF-9B89-B751A2275215}"/>
              </a:ext>
            </a:extLst>
          </p:cNvPr>
          <p:cNvCxnSpPr>
            <a:cxnSpLocks/>
          </p:cNvCxnSpPr>
          <p:nvPr/>
        </p:nvCxnSpPr>
        <p:spPr>
          <a:xfrm flipH="1">
            <a:off x="7104112" y="1558901"/>
            <a:ext cx="1124636" cy="488171"/>
          </a:xfrm>
          <a:prstGeom prst="straightConnector1">
            <a:avLst/>
          </a:prstGeom>
          <a:noFill/>
          <a:ln w="57150" cap="flat" cmpd="sng" algn="ctr">
            <a:solidFill>
              <a:srgbClr val="2D2D8A">
                <a:lumMod val="75000"/>
              </a:srgbClr>
            </a:solidFill>
            <a:prstDash val="solid"/>
            <a:tailEnd type="triangle"/>
          </a:ln>
          <a:effectLst/>
        </p:spPr>
      </p:cxnSp>
      <p:sp>
        <p:nvSpPr>
          <p:cNvPr id="22" name="思考の吹き出し: 雲形 21">
            <a:extLst>
              <a:ext uri="{FF2B5EF4-FFF2-40B4-BE49-F238E27FC236}">
                <a16:creationId xmlns:a16="http://schemas.microsoft.com/office/drawing/2014/main" id="{8147BC45-5F8D-3523-EAF9-30945625659A}"/>
              </a:ext>
            </a:extLst>
          </p:cNvPr>
          <p:cNvSpPr/>
          <p:nvPr/>
        </p:nvSpPr>
        <p:spPr>
          <a:xfrm>
            <a:off x="8904312" y="139882"/>
            <a:ext cx="3096344" cy="863155"/>
          </a:xfrm>
          <a:prstGeom prst="cloudCallout">
            <a:avLst>
              <a:gd name="adj1" fmla="val -77768"/>
              <a:gd name="adj2" fmla="val -15760"/>
            </a:avLst>
          </a:prstGeom>
          <a:solidFill>
            <a:srgbClr val="2D2D8A">
              <a:lumMod val="20000"/>
              <a:lumOff val="80000"/>
            </a:srgbClr>
          </a:solidFill>
          <a:ln w="25400" cap="flat" cmpd="sng" algn="ctr">
            <a:solidFill>
              <a:srgbClr val="BBE0E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3" name="テキスト ボックス 22">
            <a:extLst>
              <a:ext uri="{FF2B5EF4-FFF2-40B4-BE49-F238E27FC236}">
                <a16:creationId xmlns:a16="http://schemas.microsoft.com/office/drawing/2014/main" id="{8C7BEAF0-0712-B55F-9D56-6D5CBFABE03E}"/>
              </a:ext>
            </a:extLst>
          </p:cNvPr>
          <p:cNvSpPr txBox="1"/>
          <p:nvPr/>
        </p:nvSpPr>
        <p:spPr>
          <a:xfrm>
            <a:off x="9526146" y="269096"/>
            <a:ext cx="2028119" cy="646331"/>
          </a:xfrm>
          <a:prstGeom prst="rect">
            <a:avLst/>
          </a:prstGeom>
          <a:noFill/>
        </p:spPr>
        <p:txBody>
          <a:bodyPr wrap="none" rtlCol="0">
            <a:spAutoFit/>
          </a:bodyPr>
          <a:lstStyle/>
          <a:p>
            <a:pPr eaLnBrk="1" hangingPunct="1">
              <a:defRPr/>
            </a:pPr>
            <a:r>
              <a:rPr lang="en-US" altLang="ja-JP" b="1" dirty="0">
                <a:solidFill>
                  <a:srgbClr val="000000"/>
                </a:solidFill>
                <a:latin typeface="Meiryo UI" panose="020B0604030504040204" pitchFamily="50" charset="-128"/>
                <a:ea typeface="Meiryo UI" panose="020B0604030504040204" pitchFamily="50" charset="-128"/>
              </a:rPr>
              <a:t>E8(R1)</a:t>
            </a:r>
            <a:r>
              <a:rPr lang="ja-JP" altLang="en-US" b="1" dirty="0">
                <a:solidFill>
                  <a:srgbClr val="000000"/>
                </a:solidFill>
                <a:latin typeface="Meiryo UI" panose="020B0604030504040204" pitchFamily="50" charset="-128"/>
                <a:ea typeface="Meiryo UI" panose="020B0604030504040204" pitchFamily="50" charset="-128"/>
              </a:rPr>
              <a:t>の</a:t>
            </a:r>
            <a:r>
              <a:rPr lang="en-US" altLang="ja-JP" b="1" dirty="0">
                <a:solidFill>
                  <a:srgbClr val="000000"/>
                </a:solidFill>
                <a:latin typeface="Meiryo UI" panose="020B0604030504040204" pitchFamily="50" charset="-128"/>
                <a:ea typeface="Meiryo UI" panose="020B0604030504040204" pitchFamily="50" charset="-128"/>
              </a:rPr>
              <a:t>7</a:t>
            </a:r>
            <a:r>
              <a:rPr lang="ja-JP" altLang="en-US" b="1" dirty="0">
                <a:solidFill>
                  <a:srgbClr val="000000"/>
                </a:solidFill>
                <a:latin typeface="Meiryo UI" panose="020B0604030504040204" pitchFamily="50" charset="-128"/>
                <a:ea typeface="Meiryo UI" panose="020B0604030504040204" pitchFamily="50" charset="-128"/>
              </a:rPr>
              <a:t>章にも</a:t>
            </a:r>
            <a:endParaRPr lang="en-US" altLang="ja-JP" b="1" dirty="0">
              <a:solidFill>
                <a:srgbClr val="000000"/>
              </a:solidFill>
              <a:latin typeface="Meiryo UI" panose="020B0604030504040204" pitchFamily="50" charset="-128"/>
              <a:ea typeface="Meiryo UI" panose="020B0604030504040204" pitchFamily="50" charset="-128"/>
            </a:endParaRPr>
          </a:p>
          <a:p>
            <a:pPr eaLnBrk="1" hangingPunct="1">
              <a:defRPr/>
            </a:pPr>
            <a:r>
              <a:rPr lang="ja-JP" altLang="en-US" b="1" dirty="0">
                <a:solidFill>
                  <a:srgbClr val="000000"/>
                </a:solidFill>
                <a:latin typeface="Meiryo UI" panose="020B0604030504040204" pitchFamily="50" charset="-128"/>
                <a:ea typeface="Meiryo UI" panose="020B0604030504040204" pitchFamily="50" charset="-128"/>
              </a:rPr>
              <a:t>例示があります</a:t>
            </a:r>
          </a:p>
        </p:txBody>
      </p:sp>
      <p:sp>
        <p:nvSpPr>
          <p:cNvPr id="19" name="スライド番号プレースホルダー 2">
            <a:extLst>
              <a:ext uri="{FF2B5EF4-FFF2-40B4-BE49-F238E27FC236}">
                <a16:creationId xmlns:a16="http://schemas.microsoft.com/office/drawing/2014/main" id="{EE5DEF90-87A6-7DFE-EC6E-651077815E8E}"/>
              </a:ext>
            </a:extLst>
          </p:cNvPr>
          <p:cNvSpPr>
            <a:spLocks noGrp="1"/>
          </p:cNvSpPr>
          <p:nvPr>
            <p:ph type="sldNum" sz="quarter" idx="10"/>
          </p:nvPr>
        </p:nvSpPr>
        <p:spPr>
          <a:xfrm>
            <a:off x="9072033" y="6519864"/>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pic>
        <p:nvPicPr>
          <p:cNvPr id="4" name="Section 2_SL25">
            <a:hlinkClick r:id="" action="ppaction://media"/>
            <a:extLst>
              <a:ext uri="{FF2B5EF4-FFF2-40B4-BE49-F238E27FC236}">
                <a16:creationId xmlns:a16="http://schemas.microsoft.com/office/drawing/2014/main" id="{EB5F0394-4DA1-287F-FD49-C03E691A82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59548" y="5985570"/>
            <a:ext cx="406400" cy="406400"/>
          </a:xfrm>
          <a:prstGeom prst="rect">
            <a:avLst/>
          </a:prstGeom>
        </p:spPr>
      </p:pic>
    </p:spTree>
    <p:extLst>
      <p:ext uri="{BB962C8B-B14F-4D97-AF65-F5344CB8AC3E}">
        <p14:creationId xmlns:p14="http://schemas.microsoft.com/office/powerpoint/2010/main" val="268671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1F8105-2680-2780-5EFB-ABEF0EEDA895}"/>
              </a:ext>
            </a:extLst>
          </p:cNvPr>
          <p:cNvSpPr>
            <a:spLocks noGrp="1"/>
          </p:cNvSpPr>
          <p:nvPr>
            <p:ph type="title"/>
          </p:nvPr>
        </p:nvSpPr>
        <p:spPr/>
        <p:txBody>
          <a:bodyPr>
            <a:normAutofit/>
          </a:bodyPr>
          <a:lstStyle/>
          <a:p>
            <a:r>
              <a:rPr kumimoji="1" lang="ja-JP" altLang="en-US" sz="3600" dirty="0">
                <a:latin typeface="+mn-ea"/>
                <a:ea typeface="+mn-ea"/>
              </a:rPr>
              <a:t>臨床試験における</a:t>
            </a:r>
            <a:r>
              <a:rPr kumimoji="1" lang="en-US" altLang="ja-JP" sz="3600" dirty="0">
                <a:latin typeface="+mn-ea"/>
                <a:ea typeface="+mn-ea"/>
              </a:rPr>
              <a:t>CTQ</a:t>
            </a:r>
            <a:r>
              <a:rPr kumimoji="1" lang="ja-JP" altLang="en-US" sz="3600" dirty="0">
                <a:latin typeface="+mn-ea"/>
                <a:ea typeface="+mn-ea"/>
              </a:rPr>
              <a:t>要因の例</a:t>
            </a:r>
          </a:p>
        </p:txBody>
      </p:sp>
      <p:sp>
        <p:nvSpPr>
          <p:cNvPr id="5" name="テキスト ボックス 4">
            <a:extLst>
              <a:ext uri="{FF2B5EF4-FFF2-40B4-BE49-F238E27FC236}">
                <a16:creationId xmlns:a16="http://schemas.microsoft.com/office/drawing/2014/main" id="{8779151E-C96B-3BA3-CBB4-47E88AF15F2B}"/>
              </a:ext>
            </a:extLst>
          </p:cNvPr>
          <p:cNvSpPr txBox="1"/>
          <p:nvPr/>
        </p:nvSpPr>
        <p:spPr>
          <a:xfrm>
            <a:off x="1308309" y="1602791"/>
            <a:ext cx="3312032" cy="369332"/>
          </a:xfrm>
          <a:prstGeom prst="rect">
            <a:avLst/>
          </a:prstGeom>
          <a:solidFill>
            <a:schemeClr val="accent1"/>
          </a:solidFill>
          <a:ln w="2857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mn-ea"/>
                <a:ea typeface="+mn-ea"/>
                <a:cs typeface="+mn-cs"/>
              </a:rPr>
              <a:t>臨床試験のプロセス</a:t>
            </a:r>
          </a:p>
        </p:txBody>
      </p:sp>
      <p:sp>
        <p:nvSpPr>
          <p:cNvPr id="6" name="フローチャート: 結合子 5">
            <a:extLst>
              <a:ext uri="{FF2B5EF4-FFF2-40B4-BE49-F238E27FC236}">
                <a16:creationId xmlns:a16="http://schemas.microsoft.com/office/drawing/2014/main" id="{61AE4C24-9374-2C47-EEC8-F088A12BB798}"/>
              </a:ext>
            </a:extLst>
          </p:cNvPr>
          <p:cNvSpPr/>
          <p:nvPr/>
        </p:nvSpPr>
        <p:spPr>
          <a:xfrm>
            <a:off x="452695" y="1349469"/>
            <a:ext cx="936000" cy="936000"/>
          </a:xfrm>
          <a:prstGeom prst="flowChartConnector">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sp>
        <p:nvSpPr>
          <p:cNvPr id="9" name="フローチャート: 代替処理 8">
            <a:extLst>
              <a:ext uri="{FF2B5EF4-FFF2-40B4-BE49-F238E27FC236}">
                <a16:creationId xmlns:a16="http://schemas.microsoft.com/office/drawing/2014/main" id="{D859FB12-BE5F-2B16-0BDF-DF64535AE5F3}"/>
              </a:ext>
            </a:extLst>
          </p:cNvPr>
          <p:cNvSpPr/>
          <p:nvPr/>
        </p:nvSpPr>
        <p:spPr>
          <a:xfrm>
            <a:off x="6946096" y="3554775"/>
            <a:ext cx="1228513" cy="400803"/>
          </a:xfrm>
          <a:prstGeom prst="flowChartAlternateProcess">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投薬</a:t>
            </a:r>
          </a:p>
        </p:txBody>
      </p:sp>
      <p:sp>
        <p:nvSpPr>
          <p:cNvPr id="10" name="フローチャート: 代替処理 9">
            <a:extLst>
              <a:ext uri="{FF2B5EF4-FFF2-40B4-BE49-F238E27FC236}">
                <a16:creationId xmlns:a16="http://schemas.microsoft.com/office/drawing/2014/main" id="{BDEFA21C-84F6-1B2E-6785-0B7698464A42}"/>
              </a:ext>
            </a:extLst>
          </p:cNvPr>
          <p:cNvSpPr/>
          <p:nvPr/>
        </p:nvSpPr>
        <p:spPr>
          <a:xfrm>
            <a:off x="3738170" y="3588360"/>
            <a:ext cx="1731632" cy="400803"/>
          </a:xfrm>
          <a:prstGeom prst="flowChartAlternateProcess">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検査</a:t>
            </a:r>
          </a:p>
        </p:txBody>
      </p:sp>
      <p:sp>
        <p:nvSpPr>
          <p:cNvPr id="11" name="フローチャート: 代替処理 10">
            <a:extLst>
              <a:ext uri="{FF2B5EF4-FFF2-40B4-BE49-F238E27FC236}">
                <a16:creationId xmlns:a16="http://schemas.microsoft.com/office/drawing/2014/main" id="{353A8433-4D73-2E57-2554-F011AF50FA7A}"/>
              </a:ext>
            </a:extLst>
          </p:cNvPr>
          <p:cNvSpPr/>
          <p:nvPr/>
        </p:nvSpPr>
        <p:spPr>
          <a:xfrm>
            <a:off x="622037" y="3582778"/>
            <a:ext cx="1731632" cy="400803"/>
          </a:xfrm>
          <a:prstGeom prst="flowChartAlternateProcess">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cs typeface="+mn-cs"/>
              </a:rPr>
              <a:t>参加者登録</a:t>
            </a:r>
          </a:p>
        </p:txBody>
      </p:sp>
      <p:cxnSp>
        <p:nvCxnSpPr>
          <p:cNvPr id="12" name="直線コネクタ 11">
            <a:extLst>
              <a:ext uri="{FF2B5EF4-FFF2-40B4-BE49-F238E27FC236}">
                <a16:creationId xmlns:a16="http://schemas.microsoft.com/office/drawing/2014/main" id="{F6DC72D3-CAEA-D637-8A5D-0685A5210AAA}"/>
              </a:ext>
            </a:extLst>
          </p:cNvPr>
          <p:cNvCxnSpPr>
            <a:cxnSpLocks/>
          </p:cNvCxnSpPr>
          <p:nvPr/>
        </p:nvCxnSpPr>
        <p:spPr>
          <a:xfrm>
            <a:off x="3060450" y="2361375"/>
            <a:ext cx="7439" cy="404143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3" name="フローチャート: 代替処理 12">
            <a:extLst>
              <a:ext uri="{FF2B5EF4-FFF2-40B4-BE49-F238E27FC236}">
                <a16:creationId xmlns:a16="http://schemas.microsoft.com/office/drawing/2014/main" id="{B16E98C4-4B91-E3F4-B8B9-1EB351057C23}"/>
              </a:ext>
            </a:extLst>
          </p:cNvPr>
          <p:cNvSpPr/>
          <p:nvPr/>
        </p:nvSpPr>
        <p:spPr>
          <a:xfrm>
            <a:off x="3738170" y="4159028"/>
            <a:ext cx="1731632" cy="400803"/>
          </a:xfrm>
          <a:prstGeom prst="flowChartAlternateProcess">
            <a:avLst/>
          </a:prstGeom>
          <a:no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身体検査</a:t>
            </a:r>
          </a:p>
        </p:txBody>
      </p:sp>
      <p:sp>
        <p:nvSpPr>
          <p:cNvPr id="14" name="フローチャート: 代替処理 13">
            <a:extLst>
              <a:ext uri="{FF2B5EF4-FFF2-40B4-BE49-F238E27FC236}">
                <a16:creationId xmlns:a16="http://schemas.microsoft.com/office/drawing/2014/main" id="{4E0809A0-BF26-CFD3-390A-4FA18A01CA87}"/>
              </a:ext>
            </a:extLst>
          </p:cNvPr>
          <p:cNvSpPr/>
          <p:nvPr/>
        </p:nvSpPr>
        <p:spPr>
          <a:xfrm>
            <a:off x="3738170" y="4806156"/>
            <a:ext cx="1731632" cy="400803"/>
          </a:xfrm>
          <a:prstGeom prst="flowChartAlternateProcess">
            <a:avLst/>
          </a:prstGeom>
          <a:solidFill>
            <a:schemeClr val="bg1"/>
          </a:soli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主要評価</a:t>
            </a:r>
          </a:p>
        </p:txBody>
      </p:sp>
      <p:cxnSp>
        <p:nvCxnSpPr>
          <p:cNvPr id="15" name="直線コネクタ 14">
            <a:extLst>
              <a:ext uri="{FF2B5EF4-FFF2-40B4-BE49-F238E27FC236}">
                <a16:creationId xmlns:a16="http://schemas.microsoft.com/office/drawing/2014/main" id="{06876C16-9BC0-1E0B-E4C3-FB7BBB75D959}"/>
              </a:ext>
            </a:extLst>
          </p:cNvPr>
          <p:cNvCxnSpPr>
            <a:cxnSpLocks/>
          </p:cNvCxnSpPr>
          <p:nvPr/>
        </p:nvCxnSpPr>
        <p:spPr>
          <a:xfrm>
            <a:off x="6173751" y="2425294"/>
            <a:ext cx="7439" cy="404143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6" name="フローチャート: 代替処理 15">
            <a:extLst>
              <a:ext uri="{FF2B5EF4-FFF2-40B4-BE49-F238E27FC236}">
                <a16:creationId xmlns:a16="http://schemas.microsoft.com/office/drawing/2014/main" id="{3362EB79-F6CE-1DBA-95B5-42E5C800CD44}"/>
              </a:ext>
            </a:extLst>
          </p:cNvPr>
          <p:cNvSpPr/>
          <p:nvPr/>
        </p:nvSpPr>
        <p:spPr>
          <a:xfrm>
            <a:off x="6724159" y="4133069"/>
            <a:ext cx="1669384" cy="400803"/>
          </a:xfrm>
          <a:prstGeom prst="flowChartAlternateProcess">
            <a:avLst/>
          </a:prstGeom>
          <a:noFill/>
          <a:ln w="127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処方箋</a:t>
            </a:r>
          </a:p>
        </p:txBody>
      </p:sp>
      <p:sp>
        <p:nvSpPr>
          <p:cNvPr id="17" name="フローチャート: 代替処理 16">
            <a:extLst>
              <a:ext uri="{FF2B5EF4-FFF2-40B4-BE49-F238E27FC236}">
                <a16:creationId xmlns:a16="http://schemas.microsoft.com/office/drawing/2014/main" id="{3CD72EE5-0B8B-96CB-C65C-368FD1E077CB}"/>
              </a:ext>
            </a:extLst>
          </p:cNvPr>
          <p:cNvSpPr/>
          <p:nvPr/>
        </p:nvSpPr>
        <p:spPr>
          <a:xfrm>
            <a:off x="6724159" y="4802556"/>
            <a:ext cx="1669384" cy="400803"/>
          </a:xfrm>
          <a:prstGeom prst="flowChartAlternateProcess">
            <a:avLst/>
          </a:prstGeom>
          <a:solidFill>
            <a:srgbClr val="FFFF00"/>
          </a:solidFill>
          <a:ln w="127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mn-ea"/>
                <a:cs typeface="+mn-cs"/>
              </a:rPr>
              <a:t>調剤</a:t>
            </a:r>
            <a:r>
              <a:rPr kumimoji="1" lang="en-US" altLang="ja-JP" sz="1800" b="1" i="0" u="none" strike="noStrike" kern="1200" cap="none" spc="0" normalizeH="0" baseline="0" noProof="0">
                <a:ln>
                  <a:noFill/>
                </a:ln>
                <a:solidFill>
                  <a:srgbClr val="FF0000"/>
                </a:solidFill>
                <a:effectLst/>
                <a:uLnTx/>
                <a:uFillTx/>
                <a:latin typeface="+mn-ea"/>
                <a:cs typeface="+mn-cs"/>
              </a:rPr>
              <a:t>(</a:t>
            </a:r>
            <a:r>
              <a:rPr kumimoji="1" lang="ja-JP" altLang="en-US" sz="1800" b="1" i="0" u="none" strike="noStrike" kern="1200" cap="none" spc="0" normalizeH="0" baseline="0" noProof="0">
                <a:ln>
                  <a:noFill/>
                </a:ln>
                <a:solidFill>
                  <a:srgbClr val="FF0000"/>
                </a:solidFill>
                <a:effectLst/>
                <a:uLnTx/>
                <a:uFillTx/>
                <a:latin typeface="+mn-ea"/>
                <a:cs typeface="+mn-cs"/>
              </a:rPr>
              <a:t>盲検性</a:t>
            </a:r>
            <a:r>
              <a:rPr kumimoji="1" lang="en-US" altLang="ja-JP" sz="1800" b="1" i="0" u="none" strike="noStrike" kern="1200" cap="none" spc="0" normalizeH="0" baseline="0" noProof="0">
                <a:ln>
                  <a:noFill/>
                </a:ln>
                <a:solidFill>
                  <a:srgbClr val="FF0000"/>
                </a:solidFill>
                <a:effectLst/>
                <a:uLnTx/>
                <a:uFillTx/>
                <a:latin typeface="+mn-ea"/>
                <a:cs typeface="+mn-cs"/>
              </a:rPr>
              <a:t>)</a:t>
            </a:r>
            <a:endParaRPr kumimoji="1" lang="ja-JP" altLang="en-US" sz="1800" b="1" i="0" u="none" strike="noStrike" kern="1200" cap="none" spc="0" normalizeH="0" baseline="0" noProof="0">
              <a:ln>
                <a:noFill/>
              </a:ln>
              <a:solidFill>
                <a:srgbClr val="FF0000"/>
              </a:solidFill>
              <a:effectLst/>
              <a:uLnTx/>
              <a:uFillTx/>
              <a:latin typeface="+mn-ea"/>
              <a:cs typeface="+mn-cs"/>
            </a:endParaRPr>
          </a:p>
        </p:txBody>
      </p:sp>
      <p:sp>
        <p:nvSpPr>
          <p:cNvPr id="18" name="フローチャート: 代替処理 17">
            <a:extLst>
              <a:ext uri="{FF2B5EF4-FFF2-40B4-BE49-F238E27FC236}">
                <a16:creationId xmlns:a16="http://schemas.microsoft.com/office/drawing/2014/main" id="{4C91A5C5-29FF-FA85-A8AD-5B889C6D733F}"/>
              </a:ext>
            </a:extLst>
          </p:cNvPr>
          <p:cNvSpPr/>
          <p:nvPr/>
        </p:nvSpPr>
        <p:spPr>
          <a:xfrm>
            <a:off x="9847652" y="3554272"/>
            <a:ext cx="1228513" cy="400803"/>
          </a:xfrm>
          <a:prstGeom prst="flowChartAlternateProcess">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mn-ea"/>
                <a:cs typeface="+mn-cs"/>
              </a:rPr>
              <a:t>EDC</a:t>
            </a:r>
            <a:r>
              <a:rPr kumimoji="1" lang="ja-JP" altLang="en-US" sz="1800" b="1" i="0" u="none" strike="noStrike" kern="1200" cap="none" spc="0" normalizeH="0" baseline="0" noProof="0">
                <a:ln>
                  <a:noFill/>
                </a:ln>
                <a:solidFill>
                  <a:prstClr val="black"/>
                </a:solidFill>
                <a:effectLst/>
                <a:uLnTx/>
                <a:uFillTx/>
                <a:latin typeface="+mn-ea"/>
                <a:cs typeface="+mn-cs"/>
              </a:rPr>
              <a:t>入力</a:t>
            </a:r>
          </a:p>
        </p:txBody>
      </p:sp>
      <p:sp>
        <p:nvSpPr>
          <p:cNvPr id="19" name="フローチャート: 代替処理 18">
            <a:extLst>
              <a:ext uri="{FF2B5EF4-FFF2-40B4-BE49-F238E27FC236}">
                <a16:creationId xmlns:a16="http://schemas.microsoft.com/office/drawing/2014/main" id="{0154CDB1-E236-6235-DFCB-2894AA460512}"/>
              </a:ext>
            </a:extLst>
          </p:cNvPr>
          <p:cNvSpPr/>
          <p:nvPr/>
        </p:nvSpPr>
        <p:spPr>
          <a:xfrm>
            <a:off x="9680351" y="4121139"/>
            <a:ext cx="1669384" cy="400803"/>
          </a:xfrm>
          <a:prstGeom prst="flowChartAlternateProcess">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データ入力</a:t>
            </a:r>
          </a:p>
        </p:txBody>
      </p:sp>
      <p:sp>
        <p:nvSpPr>
          <p:cNvPr id="20" name="フローチャート: 代替処理 19">
            <a:extLst>
              <a:ext uri="{FF2B5EF4-FFF2-40B4-BE49-F238E27FC236}">
                <a16:creationId xmlns:a16="http://schemas.microsoft.com/office/drawing/2014/main" id="{7210C471-2D3E-38C1-6093-00684249B13B}"/>
              </a:ext>
            </a:extLst>
          </p:cNvPr>
          <p:cNvSpPr/>
          <p:nvPr/>
        </p:nvSpPr>
        <p:spPr>
          <a:xfrm>
            <a:off x="9680351" y="4845472"/>
            <a:ext cx="1669384" cy="400803"/>
          </a:xfrm>
          <a:prstGeom prst="flowChartAlternateProcess">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クエリ確認</a:t>
            </a:r>
          </a:p>
        </p:txBody>
      </p:sp>
      <p:sp>
        <p:nvSpPr>
          <p:cNvPr id="21" name="フローチャート: 代替処理 20">
            <a:extLst>
              <a:ext uri="{FF2B5EF4-FFF2-40B4-BE49-F238E27FC236}">
                <a16:creationId xmlns:a16="http://schemas.microsoft.com/office/drawing/2014/main" id="{64466E69-4DF2-0C19-9178-D0B6C1E1BB2E}"/>
              </a:ext>
            </a:extLst>
          </p:cNvPr>
          <p:cNvSpPr/>
          <p:nvPr/>
        </p:nvSpPr>
        <p:spPr>
          <a:xfrm>
            <a:off x="9680352" y="5586740"/>
            <a:ext cx="1669384" cy="399600"/>
          </a:xfrm>
          <a:prstGeom prst="flowChartAlternateProcess">
            <a:avLst/>
          </a:prstGeom>
          <a:no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n-ea"/>
                <a:cs typeface="+mn-cs"/>
              </a:rPr>
              <a:t>PI</a:t>
            </a:r>
            <a:r>
              <a:rPr kumimoji="1" lang="ja-JP" altLang="en-US" sz="1800" b="1" i="0" u="none" strike="noStrike" kern="1200" cap="none" spc="0" normalizeH="0" baseline="0" noProof="0" dirty="0">
                <a:ln>
                  <a:noFill/>
                </a:ln>
                <a:solidFill>
                  <a:prstClr val="black"/>
                </a:solidFill>
                <a:effectLst/>
                <a:uLnTx/>
                <a:uFillTx/>
                <a:latin typeface="+mn-ea"/>
                <a:cs typeface="+mn-cs"/>
              </a:rPr>
              <a:t>署名 </a:t>
            </a:r>
          </a:p>
        </p:txBody>
      </p:sp>
      <p:cxnSp>
        <p:nvCxnSpPr>
          <p:cNvPr id="22" name="直線コネクタ 21">
            <a:extLst>
              <a:ext uri="{FF2B5EF4-FFF2-40B4-BE49-F238E27FC236}">
                <a16:creationId xmlns:a16="http://schemas.microsoft.com/office/drawing/2014/main" id="{87E6B9EA-94BA-4F71-63AA-C2CD93EC52D4}"/>
              </a:ext>
            </a:extLst>
          </p:cNvPr>
          <p:cNvCxnSpPr>
            <a:cxnSpLocks/>
          </p:cNvCxnSpPr>
          <p:nvPr/>
        </p:nvCxnSpPr>
        <p:spPr>
          <a:xfrm>
            <a:off x="9116897" y="2398672"/>
            <a:ext cx="7439" cy="40414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E20EE622-41A8-6D4E-69E2-0F3D9B9E1116}"/>
              </a:ext>
            </a:extLst>
          </p:cNvPr>
          <p:cNvCxnSpPr>
            <a:cxnSpLocks/>
            <a:stCxn id="11" idx="3"/>
            <a:endCxn id="10" idx="1"/>
          </p:cNvCxnSpPr>
          <p:nvPr/>
        </p:nvCxnSpPr>
        <p:spPr>
          <a:xfrm>
            <a:off x="2353669" y="3783180"/>
            <a:ext cx="1384501" cy="55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FD1C97-FF3D-8FF5-06D4-36D7681D5C8E}"/>
              </a:ext>
            </a:extLst>
          </p:cNvPr>
          <p:cNvCxnSpPr>
            <a:cxnSpLocks/>
          </p:cNvCxnSpPr>
          <p:nvPr/>
        </p:nvCxnSpPr>
        <p:spPr>
          <a:xfrm>
            <a:off x="5494101" y="3786909"/>
            <a:ext cx="1381409" cy="55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8701FB17-73F7-CE5E-A573-0E0C12A493AE}"/>
              </a:ext>
            </a:extLst>
          </p:cNvPr>
          <p:cNvCxnSpPr>
            <a:cxnSpLocks/>
            <a:stCxn id="9" idx="3"/>
            <a:endCxn id="18" idx="1"/>
          </p:cNvCxnSpPr>
          <p:nvPr/>
        </p:nvCxnSpPr>
        <p:spPr>
          <a:xfrm flipV="1">
            <a:off x="8174609" y="3754674"/>
            <a:ext cx="1673043" cy="5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7" name="グラフィックス 26" descr="閉じた本 枠線">
            <a:extLst>
              <a:ext uri="{FF2B5EF4-FFF2-40B4-BE49-F238E27FC236}">
                <a16:creationId xmlns:a16="http://schemas.microsoft.com/office/drawing/2014/main" id="{CB361184-2EAA-039D-000A-2B0171EEE0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081" y="1429855"/>
            <a:ext cx="775228" cy="775228"/>
          </a:xfrm>
          <a:prstGeom prst="rect">
            <a:avLst/>
          </a:prstGeom>
        </p:spPr>
      </p:pic>
      <p:cxnSp>
        <p:nvCxnSpPr>
          <p:cNvPr id="28" name="直線矢印コネクタ 27">
            <a:extLst>
              <a:ext uri="{FF2B5EF4-FFF2-40B4-BE49-F238E27FC236}">
                <a16:creationId xmlns:a16="http://schemas.microsoft.com/office/drawing/2014/main" id="{B4F5AB6D-D9D0-8A55-B627-E9D92F4CF349}"/>
              </a:ext>
            </a:extLst>
          </p:cNvPr>
          <p:cNvCxnSpPr>
            <a:cxnSpLocks/>
          </p:cNvCxnSpPr>
          <p:nvPr/>
        </p:nvCxnSpPr>
        <p:spPr>
          <a:xfrm>
            <a:off x="4603986" y="4559831"/>
            <a:ext cx="0" cy="246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872FB679-1129-EA2D-FD3F-06EE8FBE9BC3}"/>
              </a:ext>
            </a:extLst>
          </p:cNvPr>
          <p:cNvCxnSpPr>
            <a:cxnSpLocks/>
          </p:cNvCxnSpPr>
          <p:nvPr/>
        </p:nvCxnSpPr>
        <p:spPr>
          <a:xfrm>
            <a:off x="7557815" y="4533872"/>
            <a:ext cx="0" cy="268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フローチャート: 代替処理 29">
            <a:extLst>
              <a:ext uri="{FF2B5EF4-FFF2-40B4-BE49-F238E27FC236}">
                <a16:creationId xmlns:a16="http://schemas.microsoft.com/office/drawing/2014/main" id="{7748C9B9-07EA-FED2-ABA3-6B4F606DAD12}"/>
              </a:ext>
            </a:extLst>
          </p:cNvPr>
          <p:cNvSpPr/>
          <p:nvPr/>
        </p:nvSpPr>
        <p:spPr>
          <a:xfrm>
            <a:off x="3745046" y="5467333"/>
            <a:ext cx="1731600" cy="400803"/>
          </a:xfrm>
          <a:prstGeom prst="flowChartAlternateProcess">
            <a:avLst/>
          </a:prstGeom>
          <a:no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採血</a:t>
            </a:r>
          </a:p>
        </p:txBody>
      </p:sp>
      <p:cxnSp>
        <p:nvCxnSpPr>
          <p:cNvPr id="31" name="直線矢印コネクタ 30">
            <a:extLst>
              <a:ext uri="{FF2B5EF4-FFF2-40B4-BE49-F238E27FC236}">
                <a16:creationId xmlns:a16="http://schemas.microsoft.com/office/drawing/2014/main" id="{D948D348-8288-5444-01FB-5589A4ACFA1E}"/>
              </a:ext>
            </a:extLst>
          </p:cNvPr>
          <p:cNvCxnSpPr>
            <a:cxnSpLocks/>
          </p:cNvCxnSpPr>
          <p:nvPr/>
        </p:nvCxnSpPr>
        <p:spPr>
          <a:xfrm>
            <a:off x="4603986" y="5206959"/>
            <a:ext cx="0" cy="260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フローチャート: 代替処理 31">
            <a:extLst>
              <a:ext uri="{FF2B5EF4-FFF2-40B4-BE49-F238E27FC236}">
                <a16:creationId xmlns:a16="http://schemas.microsoft.com/office/drawing/2014/main" id="{C25487C1-63E7-ED82-DAAF-53BA38CAAD72}"/>
              </a:ext>
            </a:extLst>
          </p:cNvPr>
          <p:cNvSpPr/>
          <p:nvPr/>
        </p:nvSpPr>
        <p:spPr>
          <a:xfrm>
            <a:off x="3738170" y="6206365"/>
            <a:ext cx="1731632" cy="400803"/>
          </a:xfrm>
          <a:prstGeom prst="flowChartAlternateProcess">
            <a:avLst/>
          </a:prstGeom>
          <a:no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問診</a:t>
            </a:r>
          </a:p>
        </p:txBody>
      </p:sp>
      <p:cxnSp>
        <p:nvCxnSpPr>
          <p:cNvPr id="33" name="直線矢印コネクタ 32">
            <a:extLst>
              <a:ext uri="{FF2B5EF4-FFF2-40B4-BE49-F238E27FC236}">
                <a16:creationId xmlns:a16="http://schemas.microsoft.com/office/drawing/2014/main" id="{6456BF21-7773-918C-5422-8E795EF7E1F4}"/>
              </a:ext>
            </a:extLst>
          </p:cNvPr>
          <p:cNvCxnSpPr>
            <a:cxnSpLocks/>
          </p:cNvCxnSpPr>
          <p:nvPr/>
        </p:nvCxnSpPr>
        <p:spPr>
          <a:xfrm>
            <a:off x="4603986" y="5868136"/>
            <a:ext cx="0" cy="338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フローチャート: 代替処理 33">
            <a:extLst>
              <a:ext uri="{FF2B5EF4-FFF2-40B4-BE49-F238E27FC236}">
                <a16:creationId xmlns:a16="http://schemas.microsoft.com/office/drawing/2014/main" id="{FED26CEF-CA40-F42F-0057-DB8EB331EE22}"/>
              </a:ext>
            </a:extLst>
          </p:cNvPr>
          <p:cNvSpPr/>
          <p:nvPr/>
        </p:nvSpPr>
        <p:spPr>
          <a:xfrm>
            <a:off x="6724159" y="5509092"/>
            <a:ext cx="1669384" cy="400803"/>
          </a:xfrm>
          <a:prstGeom prst="flowChartAlternateProcess">
            <a:avLst/>
          </a:prstGeom>
          <a:solidFill>
            <a:srgbClr val="FFFF00"/>
          </a:solidFill>
          <a:ln w="127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mn-ea"/>
                <a:cs typeface="+mn-cs"/>
              </a:rPr>
              <a:t>投与</a:t>
            </a:r>
            <a:r>
              <a:rPr kumimoji="1" lang="en-US" altLang="ja-JP" sz="1800" b="1" i="0" u="none" strike="noStrike" kern="1200" cap="none" spc="0" normalizeH="0" baseline="0" noProof="0">
                <a:ln>
                  <a:noFill/>
                </a:ln>
                <a:solidFill>
                  <a:srgbClr val="FF0000"/>
                </a:solidFill>
                <a:effectLst/>
                <a:uLnTx/>
                <a:uFillTx/>
                <a:latin typeface="+mn-ea"/>
                <a:cs typeface="+mn-cs"/>
              </a:rPr>
              <a:t>(</a:t>
            </a:r>
            <a:r>
              <a:rPr kumimoji="1" lang="ja-JP" altLang="en-US" sz="1800" b="1" i="0" u="none" strike="noStrike" kern="1200" cap="none" spc="0" normalizeH="0" baseline="0" noProof="0">
                <a:ln>
                  <a:noFill/>
                </a:ln>
                <a:solidFill>
                  <a:srgbClr val="FF0000"/>
                </a:solidFill>
                <a:effectLst/>
                <a:uLnTx/>
                <a:uFillTx/>
                <a:latin typeface="+mn-ea"/>
                <a:cs typeface="+mn-cs"/>
              </a:rPr>
              <a:t>盲検性</a:t>
            </a:r>
            <a:r>
              <a:rPr kumimoji="1" lang="en-US" altLang="ja-JP" sz="1800" b="1" i="0" u="none" strike="noStrike" kern="1200" cap="none" spc="0" normalizeH="0" baseline="0" noProof="0">
                <a:ln>
                  <a:noFill/>
                </a:ln>
                <a:solidFill>
                  <a:srgbClr val="FF0000"/>
                </a:solidFill>
                <a:effectLst/>
                <a:uLnTx/>
                <a:uFillTx/>
                <a:latin typeface="+mn-ea"/>
                <a:cs typeface="+mn-cs"/>
              </a:rPr>
              <a:t>)</a:t>
            </a:r>
            <a:endParaRPr kumimoji="1" lang="ja-JP" altLang="en-US" sz="1800" b="1" i="0" u="none" strike="noStrike" kern="1200" cap="none" spc="0" normalizeH="0" baseline="0" noProof="0">
              <a:ln>
                <a:noFill/>
              </a:ln>
              <a:solidFill>
                <a:srgbClr val="FF0000"/>
              </a:solidFill>
              <a:effectLst/>
              <a:uLnTx/>
              <a:uFillTx/>
              <a:latin typeface="+mn-ea"/>
              <a:cs typeface="+mn-cs"/>
            </a:endParaRPr>
          </a:p>
        </p:txBody>
      </p:sp>
      <p:cxnSp>
        <p:nvCxnSpPr>
          <p:cNvPr id="35" name="直線矢印コネクタ 34">
            <a:extLst>
              <a:ext uri="{FF2B5EF4-FFF2-40B4-BE49-F238E27FC236}">
                <a16:creationId xmlns:a16="http://schemas.microsoft.com/office/drawing/2014/main" id="{7BC4D54C-E531-EA88-8256-EE25EE7B2BD8}"/>
              </a:ext>
            </a:extLst>
          </p:cNvPr>
          <p:cNvCxnSpPr>
            <a:cxnSpLocks/>
          </p:cNvCxnSpPr>
          <p:nvPr/>
        </p:nvCxnSpPr>
        <p:spPr>
          <a:xfrm>
            <a:off x="7558851" y="5203359"/>
            <a:ext cx="0" cy="305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フローチャート: 代替処理 35">
            <a:extLst>
              <a:ext uri="{FF2B5EF4-FFF2-40B4-BE49-F238E27FC236}">
                <a16:creationId xmlns:a16="http://schemas.microsoft.com/office/drawing/2014/main" id="{D846DA9B-51FE-50BE-ED8E-757672FDA700}"/>
              </a:ext>
            </a:extLst>
          </p:cNvPr>
          <p:cNvSpPr/>
          <p:nvPr/>
        </p:nvSpPr>
        <p:spPr>
          <a:xfrm>
            <a:off x="6724159" y="6196851"/>
            <a:ext cx="1669384" cy="400803"/>
          </a:xfrm>
          <a:prstGeom prst="flowChartAlternateProcess">
            <a:avLst/>
          </a:prstGeom>
          <a:solidFill>
            <a:schemeClr val="bg1"/>
          </a:solidFill>
          <a:ln w="127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mn-ea"/>
                <a:cs typeface="+mn-cs"/>
              </a:rPr>
              <a:t>安全性確認</a:t>
            </a:r>
          </a:p>
        </p:txBody>
      </p:sp>
      <p:cxnSp>
        <p:nvCxnSpPr>
          <p:cNvPr id="37" name="直線矢印コネクタ 36">
            <a:extLst>
              <a:ext uri="{FF2B5EF4-FFF2-40B4-BE49-F238E27FC236}">
                <a16:creationId xmlns:a16="http://schemas.microsoft.com/office/drawing/2014/main" id="{FD34E2AF-FE19-0EC0-3EBF-9BA62B97429C}"/>
              </a:ext>
            </a:extLst>
          </p:cNvPr>
          <p:cNvCxnSpPr>
            <a:cxnSpLocks/>
          </p:cNvCxnSpPr>
          <p:nvPr/>
        </p:nvCxnSpPr>
        <p:spPr>
          <a:xfrm>
            <a:off x="7558851" y="5909895"/>
            <a:ext cx="0" cy="286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フローチャート: 代替処理 37">
            <a:extLst>
              <a:ext uri="{FF2B5EF4-FFF2-40B4-BE49-F238E27FC236}">
                <a16:creationId xmlns:a16="http://schemas.microsoft.com/office/drawing/2014/main" id="{EC377084-6156-5509-2F04-0EA5C8FFBEF5}"/>
              </a:ext>
            </a:extLst>
          </p:cNvPr>
          <p:cNvSpPr/>
          <p:nvPr/>
        </p:nvSpPr>
        <p:spPr>
          <a:xfrm>
            <a:off x="605464" y="4178914"/>
            <a:ext cx="1731632" cy="400803"/>
          </a:xfrm>
          <a:prstGeom prst="flowChartAlternateProcess">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mn-ea"/>
                <a:cs typeface="+mn-cs"/>
              </a:rPr>
              <a:t>同意取得</a:t>
            </a:r>
          </a:p>
        </p:txBody>
      </p:sp>
      <p:sp>
        <p:nvSpPr>
          <p:cNvPr id="39" name="フローチャート: 代替処理 38">
            <a:extLst>
              <a:ext uri="{FF2B5EF4-FFF2-40B4-BE49-F238E27FC236}">
                <a16:creationId xmlns:a16="http://schemas.microsoft.com/office/drawing/2014/main" id="{AAF047EB-02A2-AC2C-4552-41D95080C4ED}"/>
              </a:ext>
            </a:extLst>
          </p:cNvPr>
          <p:cNvSpPr/>
          <p:nvPr/>
        </p:nvSpPr>
        <p:spPr>
          <a:xfrm>
            <a:off x="605464" y="4800450"/>
            <a:ext cx="1731632" cy="400803"/>
          </a:xfrm>
          <a:prstGeom prst="flowChartAlternateProcess">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mn-ea"/>
                <a:cs typeface="+mn-cs"/>
              </a:rPr>
              <a:t>適格性確認</a:t>
            </a:r>
          </a:p>
        </p:txBody>
      </p:sp>
      <p:cxnSp>
        <p:nvCxnSpPr>
          <p:cNvPr id="40" name="直線矢印コネクタ 39">
            <a:extLst>
              <a:ext uri="{FF2B5EF4-FFF2-40B4-BE49-F238E27FC236}">
                <a16:creationId xmlns:a16="http://schemas.microsoft.com/office/drawing/2014/main" id="{C4CCB6AA-8341-ECB6-765F-7E771A242DED}"/>
              </a:ext>
            </a:extLst>
          </p:cNvPr>
          <p:cNvCxnSpPr>
            <a:cxnSpLocks/>
            <a:endCxn id="39" idx="0"/>
          </p:cNvCxnSpPr>
          <p:nvPr/>
        </p:nvCxnSpPr>
        <p:spPr>
          <a:xfrm>
            <a:off x="1471280" y="4579717"/>
            <a:ext cx="0" cy="220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加算記号 40">
            <a:extLst>
              <a:ext uri="{FF2B5EF4-FFF2-40B4-BE49-F238E27FC236}">
                <a16:creationId xmlns:a16="http://schemas.microsoft.com/office/drawing/2014/main" id="{CC10E330-8432-FE4B-BCAD-8463E70608C8}"/>
              </a:ext>
            </a:extLst>
          </p:cNvPr>
          <p:cNvSpPr>
            <a:spLocks noChangeAspect="1"/>
          </p:cNvSpPr>
          <p:nvPr/>
        </p:nvSpPr>
        <p:spPr>
          <a:xfrm>
            <a:off x="10364167" y="4512417"/>
            <a:ext cx="301752" cy="301752"/>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cxnSp>
        <p:nvCxnSpPr>
          <p:cNvPr id="42" name="直線矢印コネクタ 41">
            <a:extLst>
              <a:ext uri="{FF2B5EF4-FFF2-40B4-BE49-F238E27FC236}">
                <a16:creationId xmlns:a16="http://schemas.microsoft.com/office/drawing/2014/main" id="{9726C485-B753-969E-2CDA-EF83CF3F01A4}"/>
              </a:ext>
            </a:extLst>
          </p:cNvPr>
          <p:cNvCxnSpPr>
            <a:cxnSpLocks/>
          </p:cNvCxnSpPr>
          <p:nvPr/>
        </p:nvCxnSpPr>
        <p:spPr>
          <a:xfrm>
            <a:off x="10515043" y="5246275"/>
            <a:ext cx="0" cy="340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二等辺三角形 42">
            <a:extLst>
              <a:ext uri="{FF2B5EF4-FFF2-40B4-BE49-F238E27FC236}">
                <a16:creationId xmlns:a16="http://schemas.microsoft.com/office/drawing/2014/main" id="{141264EA-1089-0BC9-9E16-6A9466D0C516}"/>
              </a:ext>
            </a:extLst>
          </p:cNvPr>
          <p:cNvSpPr>
            <a:spLocks noChangeAspect="1"/>
          </p:cNvSpPr>
          <p:nvPr/>
        </p:nvSpPr>
        <p:spPr>
          <a:xfrm rot="10800000">
            <a:off x="8331607" y="4277073"/>
            <a:ext cx="140762" cy="121347"/>
          </a:xfrm>
          <a:prstGeom prst="triangl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sp>
        <p:nvSpPr>
          <p:cNvPr id="44" name="二等辺三角形 43">
            <a:extLst>
              <a:ext uri="{FF2B5EF4-FFF2-40B4-BE49-F238E27FC236}">
                <a16:creationId xmlns:a16="http://schemas.microsoft.com/office/drawing/2014/main" id="{8591EBC1-3B3E-3F31-1A6C-46B1EFB128DD}"/>
              </a:ext>
            </a:extLst>
          </p:cNvPr>
          <p:cNvSpPr>
            <a:spLocks noChangeAspect="1"/>
          </p:cNvSpPr>
          <p:nvPr/>
        </p:nvSpPr>
        <p:spPr>
          <a:xfrm rot="10800000">
            <a:off x="8331607" y="4940177"/>
            <a:ext cx="140762" cy="121347"/>
          </a:xfrm>
          <a:prstGeom prst="triangl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sp>
        <p:nvSpPr>
          <p:cNvPr id="45" name="二等辺三角形 44">
            <a:extLst>
              <a:ext uri="{FF2B5EF4-FFF2-40B4-BE49-F238E27FC236}">
                <a16:creationId xmlns:a16="http://schemas.microsoft.com/office/drawing/2014/main" id="{BA8E720E-D29E-B2F1-D7F2-3F14FABF5026}"/>
              </a:ext>
            </a:extLst>
          </p:cNvPr>
          <p:cNvSpPr>
            <a:spLocks noChangeAspect="1"/>
          </p:cNvSpPr>
          <p:nvPr/>
        </p:nvSpPr>
        <p:spPr>
          <a:xfrm rot="10800000">
            <a:off x="2257801" y="4334265"/>
            <a:ext cx="140762" cy="121347"/>
          </a:xfrm>
          <a:prstGeom prst="triangl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sp>
        <p:nvSpPr>
          <p:cNvPr id="46" name="二等辺三角形 45">
            <a:extLst>
              <a:ext uri="{FF2B5EF4-FFF2-40B4-BE49-F238E27FC236}">
                <a16:creationId xmlns:a16="http://schemas.microsoft.com/office/drawing/2014/main" id="{4079E3AB-48F0-F106-AA92-115AB703829F}"/>
              </a:ext>
            </a:extLst>
          </p:cNvPr>
          <p:cNvSpPr>
            <a:spLocks noChangeAspect="1"/>
          </p:cNvSpPr>
          <p:nvPr/>
        </p:nvSpPr>
        <p:spPr>
          <a:xfrm rot="10800000">
            <a:off x="2266265" y="4960802"/>
            <a:ext cx="140762" cy="121347"/>
          </a:xfrm>
          <a:prstGeom prst="triangl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sp>
        <p:nvSpPr>
          <p:cNvPr id="47" name="二等辺三角形 46">
            <a:extLst>
              <a:ext uri="{FF2B5EF4-FFF2-40B4-BE49-F238E27FC236}">
                <a16:creationId xmlns:a16="http://schemas.microsoft.com/office/drawing/2014/main" id="{27D02C7C-E854-4349-A3C3-9845611CD8FD}"/>
              </a:ext>
            </a:extLst>
          </p:cNvPr>
          <p:cNvSpPr>
            <a:spLocks noChangeAspect="1"/>
          </p:cNvSpPr>
          <p:nvPr/>
        </p:nvSpPr>
        <p:spPr>
          <a:xfrm rot="10800000">
            <a:off x="8331607" y="5658198"/>
            <a:ext cx="140762" cy="121347"/>
          </a:xfrm>
          <a:prstGeom prst="triangl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sp>
        <p:nvSpPr>
          <p:cNvPr id="49" name="二等辺三角形 48">
            <a:extLst>
              <a:ext uri="{FF2B5EF4-FFF2-40B4-BE49-F238E27FC236}">
                <a16:creationId xmlns:a16="http://schemas.microsoft.com/office/drawing/2014/main" id="{B09B88B8-C2BA-F77D-D048-8BD2B8F1C3A3}"/>
              </a:ext>
            </a:extLst>
          </p:cNvPr>
          <p:cNvSpPr>
            <a:spLocks noChangeAspect="1"/>
          </p:cNvSpPr>
          <p:nvPr/>
        </p:nvSpPr>
        <p:spPr>
          <a:xfrm rot="10800000">
            <a:off x="10559590" y="5370880"/>
            <a:ext cx="140762" cy="121347"/>
          </a:xfrm>
          <a:prstGeom prst="triangl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sp>
        <p:nvSpPr>
          <p:cNvPr id="50" name="思考の吹き出し: 雲形 49">
            <a:extLst>
              <a:ext uri="{FF2B5EF4-FFF2-40B4-BE49-F238E27FC236}">
                <a16:creationId xmlns:a16="http://schemas.microsoft.com/office/drawing/2014/main" id="{7501A1D6-E665-BFF1-ADBA-545055EEA2ED}"/>
              </a:ext>
            </a:extLst>
          </p:cNvPr>
          <p:cNvSpPr/>
          <p:nvPr/>
        </p:nvSpPr>
        <p:spPr>
          <a:xfrm>
            <a:off x="8027292" y="4333470"/>
            <a:ext cx="1568229" cy="546791"/>
          </a:xfrm>
          <a:prstGeom prst="cloudCallout">
            <a:avLst>
              <a:gd name="adj1" fmla="val -34833"/>
              <a:gd name="adj2" fmla="val 68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mn-ea"/>
                <a:cs typeface="+mn-cs"/>
              </a:rPr>
              <a:t>盲検試験だが、</a:t>
            </a:r>
            <a:endParaRPr kumimoji="1" lang="en-US" altLang="ja-JP" sz="900" b="0" i="0" u="none" strike="noStrike" kern="1200" cap="none" spc="0" normalizeH="0" baseline="0" noProof="0">
              <a:ln>
                <a:noFill/>
              </a:ln>
              <a:solidFill>
                <a:prstClr val="white"/>
              </a:solidFill>
              <a:effectLst/>
              <a:uLnTx/>
              <a:uFillTx/>
              <a:latin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white"/>
                </a:solidFill>
                <a:effectLst/>
                <a:uLnTx/>
                <a:uFillTx/>
                <a:latin typeface="+mn-ea"/>
                <a:cs typeface="+mn-cs"/>
              </a:rPr>
              <a:t>薬剤が識別可能</a:t>
            </a:r>
          </a:p>
        </p:txBody>
      </p:sp>
      <p:sp>
        <p:nvSpPr>
          <p:cNvPr id="51" name="吹き出し: 角を丸めた四角形 50">
            <a:extLst>
              <a:ext uri="{FF2B5EF4-FFF2-40B4-BE49-F238E27FC236}">
                <a16:creationId xmlns:a16="http://schemas.microsoft.com/office/drawing/2014/main" id="{F90DA35F-2E9D-FB41-EF18-17C9F1679678}"/>
              </a:ext>
            </a:extLst>
          </p:cNvPr>
          <p:cNvSpPr/>
          <p:nvPr/>
        </p:nvSpPr>
        <p:spPr>
          <a:xfrm>
            <a:off x="7614270" y="428569"/>
            <a:ext cx="4447225" cy="1285076"/>
          </a:xfrm>
          <a:prstGeom prst="wedgeRoundRectCallout">
            <a:avLst>
              <a:gd name="adj1" fmla="val -52024"/>
              <a:gd name="adj2" fmla="val 71720"/>
              <a:gd name="adj3" fmla="val 16667"/>
            </a:avLst>
          </a:prstGeom>
          <a:solidFill>
            <a:schemeClr val="accent1">
              <a:lumMod val="20000"/>
              <a:lumOff val="80000"/>
            </a:schemeClr>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とあるワクチン試験（二重盲検）を例にして</a:t>
            </a: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　</a:t>
            </a:r>
            <a:r>
              <a:rPr kumimoji="1" lang="en-US" altLang="ja-JP" sz="1600" b="0" i="0" u="none" strike="noStrike" kern="1200" cap="none" spc="0" normalizeH="0" baseline="0" noProof="0" dirty="0">
                <a:ln>
                  <a:noFill/>
                </a:ln>
                <a:solidFill>
                  <a:prstClr val="black"/>
                </a:solidFill>
                <a:effectLst/>
                <a:uLnTx/>
                <a:uFillTx/>
                <a:latin typeface="+mn-ea"/>
                <a:cs typeface="+mn-cs"/>
              </a:rPr>
              <a:t>&gt;</a:t>
            </a:r>
            <a:r>
              <a:rPr kumimoji="1" lang="ja-JP" altLang="en-US" sz="1600" b="0" i="0" u="none" strike="noStrike" kern="1200" cap="none" spc="0" normalizeH="0" baseline="0" noProof="0" dirty="0">
                <a:ln>
                  <a:noFill/>
                </a:ln>
                <a:solidFill>
                  <a:prstClr val="black"/>
                </a:solidFill>
                <a:effectLst/>
                <a:uLnTx/>
                <a:uFillTx/>
                <a:latin typeface="+mn-ea"/>
                <a:cs typeface="+mn-cs"/>
              </a:rPr>
              <a:t>薬液の色で盲検性が維持できない可能性</a:t>
            </a: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　</a:t>
            </a:r>
            <a:r>
              <a:rPr kumimoji="1" lang="en-US" altLang="ja-JP" sz="1600" b="0" i="0" u="none" strike="noStrike" kern="1200" cap="none" spc="0" normalizeH="0" baseline="0" noProof="0" dirty="0">
                <a:ln>
                  <a:noFill/>
                </a:ln>
                <a:solidFill>
                  <a:prstClr val="black"/>
                </a:solidFill>
                <a:effectLst/>
                <a:uLnTx/>
                <a:uFillTx/>
                <a:latin typeface="+mn-ea"/>
                <a:cs typeface="+mn-cs"/>
              </a:rPr>
              <a:t>&gt;</a:t>
            </a:r>
            <a:r>
              <a:rPr kumimoji="1" lang="ja-JP" altLang="en-US" sz="1600" b="0" i="0" u="none" strike="noStrike" kern="1200" cap="none" spc="0" normalizeH="0" baseline="0" noProof="0" dirty="0">
                <a:ln>
                  <a:noFill/>
                </a:ln>
                <a:solidFill>
                  <a:prstClr val="black"/>
                </a:solidFill>
                <a:effectLst/>
                <a:uLnTx/>
                <a:uFillTx/>
                <a:latin typeface="+mn-ea"/>
                <a:cs typeface="+mn-cs"/>
              </a:rPr>
              <a:t>主要評価項目として測定する</a:t>
            </a:r>
            <a:r>
              <a:rPr kumimoji="1" lang="en-US" altLang="ja-JP" sz="1600" b="0" i="0" u="none" strike="noStrike" kern="1200" cap="none" spc="0" normalizeH="0" baseline="0" noProof="0" dirty="0">
                <a:ln>
                  <a:noFill/>
                </a:ln>
                <a:solidFill>
                  <a:prstClr val="black"/>
                </a:solidFill>
                <a:effectLst/>
                <a:uLnTx/>
                <a:uFillTx/>
                <a:latin typeface="+mn-ea"/>
                <a:cs typeface="+mn-cs"/>
              </a:rPr>
              <a:t>PBMC*</a:t>
            </a:r>
            <a:r>
              <a:rPr kumimoji="1" lang="ja-JP" altLang="en-US" sz="1600" b="0" i="0" u="none" strike="noStrike" kern="1200" cap="none" spc="0" normalizeH="0" baseline="0" noProof="0" dirty="0">
                <a:ln>
                  <a:noFill/>
                </a:ln>
                <a:solidFill>
                  <a:prstClr val="black"/>
                </a:solidFill>
                <a:effectLst/>
                <a:uLnTx/>
                <a:uFillTx/>
                <a:latin typeface="+mn-ea"/>
                <a:cs typeface="+mn-cs"/>
              </a:rPr>
              <a:t>の安定性が短い　　</a:t>
            </a: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ea"/>
                <a:cs typeface="+mn-cs"/>
              </a:rPr>
              <a:t>　　</a:t>
            </a:r>
            <a:r>
              <a:rPr kumimoji="1" lang="en-US" altLang="ja-JP" sz="1200" b="0" i="0" u="none" strike="noStrike" kern="1200" cap="none" spc="0" normalizeH="0" baseline="0" noProof="0" dirty="0">
                <a:ln>
                  <a:noFill/>
                </a:ln>
                <a:solidFill>
                  <a:prstClr val="black"/>
                </a:solidFill>
                <a:effectLst/>
                <a:uLnTx/>
                <a:uFillTx/>
                <a:latin typeface="+mn-ea"/>
                <a:cs typeface="+mn-cs"/>
              </a:rPr>
              <a:t>*PBMC: </a:t>
            </a:r>
            <a:r>
              <a:rPr kumimoji="1" lang="ja-JP" altLang="en-US" sz="1200" b="0" i="0" u="none" strike="noStrike" kern="1200" cap="none" spc="0" normalizeH="0" baseline="0" noProof="0" dirty="0">
                <a:ln>
                  <a:noFill/>
                </a:ln>
                <a:solidFill>
                  <a:prstClr val="black"/>
                </a:solidFill>
                <a:effectLst/>
                <a:uLnTx/>
                <a:uFillTx/>
                <a:latin typeface="+mn-ea"/>
                <a:cs typeface="+mn-cs"/>
              </a:rPr>
              <a:t>ヒト末梢血単核細胞</a:t>
            </a:r>
          </a:p>
        </p:txBody>
      </p:sp>
      <p:sp>
        <p:nvSpPr>
          <p:cNvPr id="52" name="フローチャート: 代替処理 51">
            <a:extLst>
              <a:ext uri="{FF2B5EF4-FFF2-40B4-BE49-F238E27FC236}">
                <a16:creationId xmlns:a16="http://schemas.microsoft.com/office/drawing/2014/main" id="{570010CC-CF7E-2825-9857-954F587B5CF4}"/>
              </a:ext>
            </a:extLst>
          </p:cNvPr>
          <p:cNvSpPr/>
          <p:nvPr/>
        </p:nvSpPr>
        <p:spPr>
          <a:xfrm>
            <a:off x="4980087" y="5636447"/>
            <a:ext cx="1160243" cy="400803"/>
          </a:xfrm>
          <a:prstGeom prst="flowChartAlternateProcess">
            <a:avLst/>
          </a:prstGeom>
          <a:solidFill>
            <a:srgbClr val="FFFF00"/>
          </a:soli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mn-ea"/>
                <a:cs typeface="+mn-cs"/>
              </a:rPr>
              <a:t>主要評価</a:t>
            </a:r>
          </a:p>
        </p:txBody>
      </p:sp>
      <p:sp>
        <p:nvSpPr>
          <p:cNvPr id="53" name="思考の吹き出し: 雲形 52">
            <a:extLst>
              <a:ext uri="{FF2B5EF4-FFF2-40B4-BE49-F238E27FC236}">
                <a16:creationId xmlns:a16="http://schemas.microsoft.com/office/drawing/2014/main" id="{8CCB5ADE-5A48-1811-3DC0-AFC447853DFE}"/>
              </a:ext>
            </a:extLst>
          </p:cNvPr>
          <p:cNvSpPr/>
          <p:nvPr/>
        </p:nvSpPr>
        <p:spPr>
          <a:xfrm>
            <a:off x="5026830" y="6070406"/>
            <a:ext cx="1803119" cy="684840"/>
          </a:xfrm>
          <a:prstGeom prst="cloudCallout">
            <a:avLst>
              <a:gd name="adj1" fmla="val -33033"/>
              <a:gd name="adj2" fmla="val -588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a:ln>
                <a:noFill/>
              </a:ln>
              <a:solidFill>
                <a:prstClr val="white"/>
              </a:solidFill>
              <a:effectLst/>
              <a:uLnTx/>
              <a:uFillTx/>
              <a:latin typeface="+mn-ea"/>
              <a:cs typeface="+mn-cs"/>
            </a:endParaRPr>
          </a:p>
        </p:txBody>
      </p:sp>
      <p:sp>
        <p:nvSpPr>
          <p:cNvPr id="54" name="テキスト ボックス 53">
            <a:extLst>
              <a:ext uri="{FF2B5EF4-FFF2-40B4-BE49-F238E27FC236}">
                <a16:creationId xmlns:a16="http://schemas.microsoft.com/office/drawing/2014/main" id="{63C0F469-7DF6-CFA3-D357-EF344FDC945F}"/>
              </a:ext>
            </a:extLst>
          </p:cNvPr>
          <p:cNvSpPr txBox="1"/>
          <p:nvPr/>
        </p:nvSpPr>
        <p:spPr>
          <a:xfrm>
            <a:off x="5222076" y="6145939"/>
            <a:ext cx="1557457"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mn-ea"/>
                <a:ea typeface="+mn-ea"/>
                <a:cs typeface="+mn-cs"/>
              </a:rPr>
              <a:t>質を保つために、血液採取から回収・単離を短時間</a:t>
            </a:r>
            <a:r>
              <a:rPr kumimoji="1" lang="en-US" altLang="ja-JP" sz="900" b="0" i="0" u="none" strike="noStrike" kern="1200" cap="none" spc="0" normalizeH="0" baseline="0" noProof="0" dirty="0">
                <a:ln>
                  <a:noFill/>
                </a:ln>
                <a:solidFill>
                  <a:prstClr val="white"/>
                </a:solidFill>
                <a:effectLst/>
                <a:uLnTx/>
                <a:uFillTx/>
                <a:latin typeface="+mn-ea"/>
                <a:ea typeface="+mn-ea"/>
                <a:cs typeface="+mn-cs"/>
              </a:rPr>
              <a:t>(8H)</a:t>
            </a:r>
            <a:r>
              <a:rPr kumimoji="1" lang="ja-JP" altLang="en-US" sz="900" b="0" i="0" u="none" strike="noStrike" kern="1200" cap="none" spc="0" normalizeH="0" baseline="0" noProof="0" dirty="0">
                <a:ln>
                  <a:noFill/>
                </a:ln>
                <a:solidFill>
                  <a:prstClr val="white"/>
                </a:solidFill>
                <a:effectLst/>
                <a:uLnTx/>
                <a:uFillTx/>
                <a:latin typeface="+mn-ea"/>
                <a:ea typeface="+mn-ea"/>
                <a:cs typeface="+mn-cs"/>
              </a:rPr>
              <a:t>で実施する必要あり</a:t>
            </a:r>
          </a:p>
        </p:txBody>
      </p:sp>
      <p:sp>
        <p:nvSpPr>
          <p:cNvPr id="55" name="吹き出し: 角を丸めた四角形 54">
            <a:extLst>
              <a:ext uri="{FF2B5EF4-FFF2-40B4-BE49-F238E27FC236}">
                <a16:creationId xmlns:a16="http://schemas.microsoft.com/office/drawing/2014/main" id="{FDCB5034-097D-5ADE-D8FB-E981D8889FF9}"/>
              </a:ext>
            </a:extLst>
          </p:cNvPr>
          <p:cNvSpPr/>
          <p:nvPr/>
        </p:nvSpPr>
        <p:spPr>
          <a:xfrm>
            <a:off x="140767" y="5416404"/>
            <a:ext cx="3235726" cy="1284676"/>
          </a:xfrm>
          <a:prstGeom prst="wedgeRoundRectCallout">
            <a:avLst>
              <a:gd name="adj1" fmla="val 66754"/>
              <a:gd name="adj2" fmla="val -35476"/>
              <a:gd name="adj3" fmla="val 16667"/>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eaLnBrk="1" fontAlgn="auto" hangingPunct="1">
              <a:spcBef>
                <a:spcPts val="0"/>
              </a:spcBef>
              <a:spcAft>
                <a:spcPts val="0"/>
              </a:spcAft>
              <a:defRPr/>
            </a:pPr>
            <a:r>
              <a:rPr kumimoji="1" lang="en-US" altLang="ja-JP" sz="1400" b="0" i="0" u="none" strike="noStrike" kern="1200" cap="none" spc="0" normalizeH="0" baseline="0" noProof="0" dirty="0">
                <a:ln>
                  <a:noFill/>
                </a:ln>
                <a:solidFill>
                  <a:prstClr val="black"/>
                </a:solidFill>
                <a:effectLst/>
                <a:uLnTx/>
                <a:uFillTx/>
                <a:latin typeface="+mn-ea"/>
                <a:cs typeface="+mn-cs"/>
              </a:rPr>
              <a:t>E6(R3)</a:t>
            </a:r>
            <a:r>
              <a:rPr kumimoji="1" lang="ja-JP" altLang="en-US" sz="1400" b="0" i="0" u="none" strike="noStrike" kern="1200" cap="none" spc="0" normalizeH="0" baseline="0" noProof="0" dirty="0">
                <a:ln>
                  <a:noFill/>
                </a:ln>
                <a:solidFill>
                  <a:prstClr val="black"/>
                </a:solidFill>
                <a:effectLst/>
                <a:uLnTx/>
                <a:uFillTx/>
                <a:latin typeface="+mn-ea"/>
                <a:cs typeface="+mn-cs"/>
              </a:rPr>
              <a:t>では、</a:t>
            </a:r>
            <a:r>
              <a:rPr kumimoji="1" lang="en-US" altLang="ja-JP" sz="1400" b="1" i="0" u="none" strike="noStrike" kern="1200" cap="none" spc="0" normalizeH="0" baseline="0" noProof="0" dirty="0">
                <a:ln>
                  <a:noFill/>
                </a:ln>
                <a:solidFill>
                  <a:srgbClr val="FF0000"/>
                </a:solidFill>
                <a:effectLst/>
                <a:uLnTx/>
                <a:uFillTx/>
                <a:latin typeface="+mn-ea"/>
                <a:cs typeface="+mn-cs"/>
              </a:rPr>
              <a:t>CTQ</a:t>
            </a:r>
            <a:r>
              <a:rPr kumimoji="1" lang="ja-JP" altLang="en-US" sz="1400" b="1" i="0" u="none" strike="noStrike" kern="1200" cap="none" spc="0" normalizeH="0" baseline="0" noProof="0" dirty="0">
                <a:ln>
                  <a:noFill/>
                </a:ln>
                <a:solidFill>
                  <a:srgbClr val="FF0000"/>
                </a:solidFill>
                <a:effectLst/>
                <a:uLnTx/>
                <a:uFillTx/>
                <a:latin typeface="+mn-ea"/>
                <a:cs typeface="+mn-cs"/>
              </a:rPr>
              <a:t>要因</a:t>
            </a:r>
            <a:r>
              <a:rPr kumimoji="1" lang="ja-JP" altLang="en-US" sz="1400" b="0" i="0" u="none" strike="noStrike" kern="1200" cap="none" spc="0" normalizeH="0" baseline="0" noProof="0" dirty="0">
                <a:ln>
                  <a:noFill/>
                </a:ln>
                <a:solidFill>
                  <a:prstClr val="black"/>
                </a:solidFill>
                <a:effectLst/>
                <a:uLnTx/>
                <a:uFillTx/>
                <a:latin typeface="+mn-ea"/>
                <a:cs typeface="+mn-cs"/>
              </a:rPr>
              <a:t>を試験参加者の安全性とデータの信頼性</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及び意思決定</a:t>
            </a:r>
            <a:r>
              <a:rPr kumimoji="1" lang="ja-JP" altLang="en-US" sz="1400" b="0" i="0" u="none" strike="noStrike" kern="1200" cap="none" spc="0" normalizeH="0" baseline="0" noProof="0" dirty="0">
                <a:ln>
                  <a:noFill/>
                </a:ln>
                <a:solidFill>
                  <a:prstClr val="black"/>
                </a:solidFill>
                <a:effectLst/>
                <a:uLnTx/>
                <a:uFillTx/>
                <a:latin typeface="+mn-ea"/>
                <a:cs typeface="+mn-cs"/>
              </a:rPr>
              <a:t>にとって</a:t>
            </a:r>
            <a:r>
              <a:rPr kumimoji="1" lang="ja-JP" altLang="en-US" sz="1400" b="1" i="0" u="none" strike="noStrike" kern="1200" cap="none" spc="0" normalizeH="0" baseline="0" noProof="0" dirty="0">
                <a:ln>
                  <a:noFill/>
                </a:ln>
                <a:solidFill>
                  <a:srgbClr val="FF0000"/>
                </a:solidFill>
                <a:effectLst/>
                <a:uLnTx/>
                <a:uFillTx/>
                <a:latin typeface="+mn-ea"/>
                <a:cs typeface="+mn-cs"/>
              </a:rPr>
              <a:t>重要な要因</a:t>
            </a:r>
            <a:r>
              <a:rPr kumimoji="1" lang="ja-JP" altLang="en-US" sz="1400" b="0" i="0" u="none" strike="noStrike" kern="1200" cap="none" spc="0" normalizeH="0" baseline="0" noProof="0" dirty="0">
                <a:ln>
                  <a:noFill/>
                </a:ln>
                <a:solidFill>
                  <a:prstClr val="black"/>
                </a:solidFill>
                <a:effectLst/>
                <a:uLnTx/>
                <a:uFillTx/>
                <a:latin typeface="+mn-ea"/>
                <a:cs typeface="+mn-cs"/>
              </a:rPr>
              <a:t>と定義しており、</a:t>
            </a:r>
            <a:r>
              <a:rPr lang="ja-JP" altLang="en-US" sz="1400" dirty="0">
                <a:solidFill>
                  <a:prstClr val="black"/>
                </a:solidFill>
                <a:latin typeface="+mn-ea"/>
              </a:rPr>
              <a:t>計画段階から</a:t>
            </a:r>
            <a:r>
              <a:rPr kumimoji="1" lang="ja-JP" altLang="en-US" sz="1400" b="0" i="0" u="none" strike="noStrike" kern="1200" cap="none" spc="0" normalizeH="0" baseline="0" noProof="0" dirty="0">
                <a:ln>
                  <a:noFill/>
                </a:ln>
                <a:solidFill>
                  <a:prstClr val="black"/>
                </a:solidFill>
                <a:effectLst/>
                <a:uLnTx/>
                <a:uFillTx/>
                <a:latin typeface="+mn-ea"/>
                <a:cs typeface="+mn-cs"/>
              </a:rPr>
              <a:t>試験ごとに特定し、リスクに応じた管理を行うことを求めている</a:t>
            </a:r>
            <a:endParaRPr kumimoji="1" lang="en-US" altLang="ja-JP" sz="1400" b="0" i="0" u="none" strike="noStrike" kern="1200" cap="none" spc="0" normalizeH="0" baseline="0" noProof="0" dirty="0">
              <a:ln>
                <a:noFill/>
              </a:ln>
              <a:solidFill>
                <a:prstClr val="black"/>
              </a:solidFill>
              <a:effectLst/>
              <a:uLnTx/>
              <a:uFillTx/>
              <a:latin typeface="+mn-ea"/>
              <a:cs typeface="+mn-cs"/>
            </a:endParaRPr>
          </a:p>
        </p:txBody>
      </p:sp>
      <p:sp>
        <p:nvSpPr>
          <p:cNvPr id="56" name="二等辺三角形 55">
            <a:extLst>
              <a:ext uri="{FF2B5EF4-FFF2-40B4-BE49-F238E27FC236}">
                <a16:creationId xmlns:a16="http://schemas.microsoft.com/office/drawing/2014/main" id="{422E01D7-49E6-8DC4-351C-2E872B452437}"/>
              </a:ext>
            </a:extLst>
          </p:cNvPr>
          <p:cNvSpPr>
            <a:spLocks noChangeAspect="1"/>
          </p:cNvSpPr>
          <p:nvPr/>
        </p:nvSpPr>
        <p:spPr>
          <a:xfrm rot="10800000">
            <a:off x="6064161" y="5807462"/>
            <a:ext cx="140762" cy="121347"/>
          </a:xfrm>
          <a:prstGeom prst="triangl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grpSp>
        <p:nvGrpSpPr>
          <p:cNvPr id="57" name="グループ化 56">
            <a:extLst>
              <a:ext uri="{FF2B5EF4-FFF2-40B4-BE49-F238E27FC236}">
                <a16:creationId xmlns:a16="http://schemas.microsoft.com/office/drawing/2014/main" id="{B01AA6BD-09B2-D743-0AEC-57168A6D57B7}"/>
              </a:ext>
            </a:extLst>
          </p:cNvPr>
          <p:cNvGrpSpPr/>
          <p:nvPr/>
        </p:nvGrpSpPr>
        <p:grpSpPr>
          <a:xfrm>
            <a:off x="866145" y="2244074"/>
            <a:ext cx="1282700" cy="1275337"/>
            <a:chOff x="866145" y="2244074"/>
            <a:chExt cx="1282700" cy="1275337"/>
          </a:xfrm>
        </p:grpSpPr>
        <p:sp>
          <p:nvSpPr>
            <p:cNvPr id="58" name="フローチャート: 結合子 57">
              <a:extLst>
                <a:ext uri="{FF2B5EF4-FFF2-40B4-BE49-F238E27FC236}">
                  <a16:creationId xmlns:a16="http://schemas.microsoft.com/office/drawing/2014/main" id="{9ED478FA-68BA-326F-5D7B-A9407314BCE1}"/>
                </a:ext>
              </a:extLst>
            </p:cNvPr>
            <p:cNvSpPr/>
            <p:nvPr/>
          </p:nvSpPr>
          <p:spPr>
            <a:xfrm>
              <a:off x="866145" y="2244074"/>
              <a:ext cx="1282700" cy="1275337"/>
            </a:xfrm>
            <a:prstGeom prst="flowChartConnector">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pic>
          <p:nvPicPr>
            <p:cNvPr id="59" name="図 58" descr="図形&#10;&#10;低い精度で自動的に生成された説明">
              <a:extLst>
                <a:ext uri="{FF2B5EF4-FFF2-40B4-BE49-F238E27FC236}">
                  <a16:creationId xmlns:a16="http://schemas.microsoft.com/office/drawing/2014/main" id="{386B43AB-6C20-9B5D-A0AE-81876AC3B13A}"/>
                </a:ext>
              </a:extLst>
            </p:cNvPr>
            <p:cNvPicPr>
              <a:picLocks noChangeAspect="1"/>
            </p:cNvPicPr>
            <p:nvPr/>
          </p:nvPicPr>
          <p:blipFill>
            <a:blip r:embed="rId7">
              <a:duotone>
                <a:schemeClr val="accent1">
                  <a:shade val="45000"/>
                  <a:satMod val="135000"/>
                </a:schemeClr>
                <a:prstClr val="white"/>
              </a:duotone>
              <a:alphaModFix amt="70000"/>
              <a:extLst>
                <a:ext uri="{BEBA8EAE-BF5A-486C-A8C5-ECC9F3942E4B}">
                  <a14:imgProps xmlns:a14="http://schemas.microsoft.com/office/drawing/2010/main">
                    <a14:imgLayer r:embed="rId8">
                      <a14:imgEffect>
                        <a14:artisticCrisscrossEtching/>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58039" y="2420234"/>
              <a:ext cx="898911" cy="898911"/>
            </a:xfrm>
            <a:prstGeom prst="rect">
              <a:avLst/>
            </a:prstGeom>
            <a:noFill/>
          </p:spPr>
        </p:pic>
      </p:grpSp>
      <p:grpSp>
        <p:nvGrpSpPr>
          <p:cNvPr id="60" name="グループ化 59">
            <a:extLst>
              <a:ext uri="{FF2B5EF4-FFF2-40B4-BE49-F238E27FC236}">
                <a16:creationId xmlns:a16="http://schemas.microsoft.com/office/drawing/2014/main" id="{CBC4402E-19D4-D7C4-821D-36DAB1FA7531}"/>
              </a:ext>
            </a:extLst>
          </p:cNvPr>
          <p:cNvGrpSpPr/>
          <p:nvPr/>
        </p:nvGrpSpPr>
        <p:grpSpPr>
          <a:xfrm>
            <a:off x="3968296" y="2254309"/>
            <a:ext cx="1297993" cy="1258991"/>
            <a:chOff x="3968296" y="2254309"/>
            <a:chExt cx="1297993" cy="1258991"/>
          </a:xfrm>
        </p:grpSpPr>
        <p:sp>
          <p:nvSpPr>
            <p:cNvPr id="61" name="フローチャート: 結合子 60">
              <a:extLst>
                <a:ext uri="{FF2B5EF4-FFF2-40B4-BE49-F238E27FC236}">
                  <a16:creationId xmlns:a16="http://schemas.microsoft.com/office/drawing/2014/main" id="{60275FE1-F66C-271D-CDEB-147F1C2A6661}"/>
                </a:ext>
              </a:extLst>
            </p:cNvPr>
            <p:cNvSpPr/>
            <p:nvPr/>
          </p:nvSpPr>
          <p:spPr>
            <a:xfrm>
              <a:off x="3968296" y="2254309"/>
              <a:ext cx="1297993" cy="1258991"/>
            </a:xfrm>
            <a:prstGeom prst="flowChartConnector">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mn-ea"/>
                <a:cs typeface="+mn-cs"/>
              </a:endParaRPr>
            </a:p>
          </p:txBody>
        </p:sp>
        <p:pic>
          <p:nvPicPr>
            <p:cNvPr id="62" name="図 61" descr="アイコン&#10;&#10;自動的に生成された説明">
              <a:extLst>
                <a:ext uri="{FF2B5EF4-FFF2-40B4-BE49-F238E27FC236}">
                  <a16:creationId xmlns:a16="http://schemas.microsoft.com/office/drawing/2014/main" id="{5AE0EEB0-520C-882F-B487-B65150D69380}"/>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164326" y="2437893"/>
              <a:ext cx="923215" cy="923215"/>
            </a:xfrm>
            <a:prstGeom prst="rect">
              <a:avLst/>
            </a:prstGeom>
            <a:noFill/>
          </p:spPr>
        </p:pic>
      </p:grpSp>
      <p:grpSp>
        <p:nvGrpSpPr>
          <p:cNvPr id="63" name="グループ化 62">
            <a:extLst>
              <a:ext uri="{FF2B5EF4-FFF2-40B4-BE49-F238E27FC236}">
                <a16:creationId xmlns:a16="http://schemas.microsoft.com/office/drawing/2014/main" id="{F174D5D1-6DD6-AA12-7A21-F0E95B90B75E}"/>
              </a:ext>
            </a:extLst>
          </p:cNvPr>
          <p:cNvGrpSpPr/>
          <p:nvPr/>
        </p:nvGrpSpPr>
        <p:grpSpPr>
          <a:xfrm>
            <a:off x="6885410" y="2284060"/>
            <a:ext cx="1281990" cy="1226932"/>
            <a:chOff x="6885410" y="2284060"/>
            <a:chExt cx="1281990" cy="1226932"/>
          </a:xfrm>
        </p:grpSpPr>
        <p:sp>
          <p:nvSpPr>
            <p:cNvPr id="64" name="フローチャート: 結合子 63">
              <a:extLst>
                <a:ext uri="{FF2B5EF4-FFF2-40B4-BE49-F238E27FC236}">
                  <a16:creationId xmlns:a16="http://schemas.microsoft.com/office/drawing/2014/main" id="{87AE7AF8-723C-1283-3B5F-144AFB98FC59}"/>
                </a:ext>
              </a:extLst>
            </p:cNvPr>
            <p:cNvSpPr/>
            <p:nvPr/>
          </p:nvSpPr>
          <p:spPr>
            <a:xfrm>
              <a:off x="6885410" y="2284060"/>
              <a:ext cx="1281990" cy="1226932"/>
            </a:xfrm>
            <a:prstGeom prst="flowChartConnector">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pic>
          <p:nvPicPr>
            <p:cNvPr id="65" name="図 64" descr="図形&#10;&#10;低い精度で自動的に生成された説明">
              <a:extLst>
                <a:ext uri="{FF2B5EF4-FFF2-40B4-BE49-F238E27FC236}">
                  <a16:creationId xmlns:a16="http://schemas.microsoft.com/office/drawing/2014/main" id="{D2D82B90-0032-EE1A-5047-858B589CD5CB}"/>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artisticCrisscrossEtching/>
                      </a14:imgEffect>
                      <a14:imgEffect>
                        <a14:colorTemperature colorTemp="88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183412" y="2449504"/>
              <a:ext cx="776345" cy="916325"/>
            </a:xfrm>
            <a:prstGeom prst="rect">
              <a:avLst/>
            </a:prstGeom>
            <a:noFill/>
          </p:spPr>
        </p:pic>
      </p:grpSp>
      <p:grpSp>
        <p:nvGrpSpPr>
          <p:cNvPr id="66" name="グループ化 65">
            <a:extLst>
              <a:ext uri="{FF2B5EF4-FFF2-40B4-BE49-F238E27FC236}">
                <a16:creationId xmlns:a16="http://schemas.microsoft.com/office/drawing/2014/main" id="{3A453D7F-9B2E-41B5-C11C-B279DDC11A45}"/>
              </a:ext>
            </a:extLst>
          </p:cNvPr>
          <p:cNvGrpSpPr/>
          <p:nvPr/>
        </p:nvGrpSpPr>
        <p:grpSpPr>
          <a:xfrm>
            <a:off x="9849790" y="2249073"/>
            <a:ext cx="1241357" cy="1224754"/>
            <a:chOff x="9849790" y="2249073"/>
            <a:chExt cx="1241357" cy="1224754"/>
          </a:xfrm>
        </p:grpSpPr>
        <p:sp>
          <p:nvSpPr>
            <p:cNvPr id="67" name="フローチャート: 結合子 66">
              <a:extLst>
                <a:ext uri="{FF2B5EF4-FFF2-40B4-BE49-F238E27FC236}">
                  <a16:creationId xmlns:a16="http://schemas.microsoft.com/office/drawing/2014/main" id="{E121C75E-F91A-13C9-D8B2-58A90EA6C534}"/>
                </a:ext>
              </a:extLst>
            </p:cNvPr>
            <p:cNvSpPr/>
            <p:nvPr/>
          </p:nvSpPr>
          <p:spPr>
            <a:xfrm>
              <a:off x="9849790" y="2249073"/>
              <a:ext cx="1241357" cy="1224754"/>
            </a:xfrm>
            <a:prstGeom prst="flowChartConnector">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pic>
          <p:nvPicPr>
            <p:cNvPr id="68" name="図 67" descr="図形&#10;&#10;低い精度で自動的に生成された説明">
              <a:extLst>
                <a:ext uri="{FF2B5EF4-FFF2-40B4-BE49-F238E27FC236}">
                  <a16:creationId xmlns:a16="http://schemas.microsoft.com/office/drawing/2014/main" id="{AA41C3D6-0DA2-51E5-D838-24232C4BCC23}"/>
                </a:ext>
              </a:extLst>
            </p:cNvPr>
            <p:cNvPicPr>
              <a:picLocks noChangeAspect="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artisticCrisscrossEtching/>
                      </a14:imgEffect>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007590" y="2498712"/>
              <a:ext cx="1014903" cy="711625"/>
            </a:xfrm>
            <a:prstGeom prst="rect">
              <a:avLst/>
            </a:prstGeom>
            <a:noFill/>
          </p:spPr>
        </p:pic>
      </p:grpSp>
      <p:sp>
        <p:nvSpPr>
          <p:cNvPr id="3" name="吹き出し: 角を丸めた四角形 2">
            <a:extLst>
              <a:ext uri="{FF2B5EF4-FFF2-40B4-BE49-F238E27FC236}">
                <a16:creationId xmlns:a16="http://schemas.microsoft.com/office/drawing/2014/main" id="{F86EDA2D-44C6-E738-0396-A4130CC3C7C4}"/>
              </a:ext>
            </a:extLst>
          </p:cNvPr>
          <p:cNvSpPr/>
          <p:nvPr/>
        </p:nvSpPr>
        <p:spPr>
          <a:xfrm>
            <a:off x="8677657" y="6119836"/>
            <a:ext cx="2604532" cy="700454"/>
          </a:xfrm>
          <a:prstGeom prst="wedgeRoundRectCallout">
            <a:avLst>
              <a:gd name="adj1" fmla="val -56761"/>
              <a:gd name="adj2" fmla="val -160406"/>
              <a:gd name="adj3" fmla="val 16667"/>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n-ea"/>
                <a:cs typeface="+mn-cs"/>
              </a:rPr>
              <a:t>「どの要因が弱いか」「どこが影響を受けやすいか」といった</a:t>
            </a:r>
            <a:r>
              <a:rPr kumimoji="1" lang="ja-JP" altLang="en-US" sz="1400" b="1" i="0" u="none" strike="noStrike" kern="1200" cap="none" spc="0" normalizeH="0" baseline="0" noProof="0" dirty="0">
                <a:ln>
                  <a:noFill/>
                </a:ln>
                <a:solidFill>
                  <a:srgbClr val="FF0000"/>
                </a:solidFill>
                <a:effectLst/>
                <a:uLnTx/>
                <a:uFillTx/>
                <a:latin typeface="+mn-ea"/>
                <a:cs typeface="+mn-cs"/>
              </a:rPr>
              <a:t>脆弱性</a:t>
            </a:r>
            <a:r>
              <a:rPr kumimoji="1" lang="ja-JP" altLang="en-US" sz="1400" b="0" i="0" u="none" strike="noStrike" kern="1200" cap="none" spc="0" normalizeH="0" baseline="0" noProof="0" dirty="0">
                <a:ln>
                  <a:noFill/>
                </a:ln>
                <a:solidFill>
                  <a:prstClr val="black"/>
                </a:solidFill>
                <a:effectLst/>
                <a:uLnTx/>
                <a:uFillTx/>
                <a:latin typeface="+mn-ea"/>
                <a:cs typeface="+mn-cs"/>
              </a:rPr>
              <a:t>の視点が必要</a:t>
            </a:r>
            <a:endParaRPr kumimoji="1" lang="en-US" altLang="ja-JP" sz="1400" b="0" i="0" u="none" strike="noStrike" kern="1200" cap="none" spc="0" normalizeH="0" baseline="0" noProof="0" dirty="0">
              <a:ln>
                <a:noFill/>
              </a:ln>
              <a:solidFill>
                <a:prstClr val="black"/>
              </a:solidFill>
              <a:effectLst/>
              <a:uLnTx/>
              <a:uFillTx/>
              <a:latin typeface="+mn-ea"/>
              <a:cs typeface="+mn-cs"/>
            </a:endParaRPr>
          </a:p>
        </p:txBody>
      </p:sp>
      <p:pic>
        <p:nvPicPr>
          <p:cNvPr id="4" name="Section 2_SL26">
            <a:hlinkClick r:id="" action="ppaction://media"/>
            <a:extLst>
              <a:ext uri="{FF2B5EF4-FFF2-40B4-BE49-F238E27FC236}">
                <a16:creationId xmlns:a16="http://schemas.microsoft.com/office/drawing/2014/main" id="{FDA49B7E-FC3F-9D79-EB41-92DEB7EB9EA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91938" y="6400800"/>
            <a:ext cx="406400" cy="406400"/>
          </a:xfrm>
          <a:prstGeom prst="rect">
            <a:avLst/>
          </a:prstGeom>
        </p:spPr>
      </p:pic>
      <p:sp>
        <p:nvSpPr>
          <p:cNvPr id="7" name="スライド番号プレースホルダー 2">
            <a:extLst>
              <a:ext uri="{FF2B5EF4-FFF2-40B4-BE49-F238E27FC236}">
                <a16:creationId xmlns:a16="http://schemas.microsoft.com/office/drawing/2014/main" id="{2003B6BC-0B70-FF92-8223-417A318F287B}"/>
              </a:ext>
            </a:extLst>
          </p:cNvPr>
          <p:cNvSpPr>
            <a:spLocks noGrp="1"/>
          </p:cNvSpPr>
          <p:nvPr>
            <p:ph type="sldNum" sz="quarter" idx="10"/>
          </p:nvPr>
        </p:nvSpPr>
        <p:spPr>
          <a:xfrm>
            <a:off x="9072033" y="6519864"/>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03490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9365AE-F03A-9717-C1A1-23CC6BDC5B12}"/>
              </a:ext>
            </a:extLst>
          </p:cNvPr>
          <p:cNvSpPr>
            <a:spLocks noGrp="1"/>
          </p:cNvSpPr>
          <p:nvPr>
            <p:ph type="title"/>
          </p:nvPr>
        </p:nvSpPr>
        <p:spPr/>
        <p:txBody>
          <a:bodyPr>
            <a:normAutofit/>
          </a:bodyPr>
          <a:lstStyle/>
          <a:p>
            <a:r>
              <a:rPr kumimoji="1" lang="en-US" altLang="ja-JP" dirty="0"/>
              <a:t>CTQ</a:t>
            </a:r>
            <a:r>
              <a:rPr kumimoji="1" lang="ja-JP" altLang="en-US" dirty="0"/>
              <a:t>要因と質の作りこみの前提</a:t>
            </a:r>
          </a:p>
        </p:txBody>
      </p:sp>
      <p:sp>
        <p:nvSpPr>
          <p:cNvPr id="5" name="コンテンツ プレースホルダー 2">
            <a:extLst>
              <a:ext uri="{FF2B5EF4-FFF2-40B4-BE49-F238E27FC236}">
                <a16:creationId xmlns:a16="http://schemas.microsoft.com/office/drawing/2014/main" id="{E6233802-F1E4-E87F-E4FE-6ACD2977B6FE}"/>
              </a:ext>
            </a:extLst>
          </p:cNvPr>
          <p:cNvSpPr txBox="1">
            <a:spLocks/>
          </p:cNvSpPr>
          <p:nvPr/>
        </p:nvSpPr>
        <p:spPr bwMode="auto">
          <a:xfrm>
            <a:off x="680484" y="4421101"/>
            <a:ext cx="5280369" cy="140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55000" lnSpcReduction="20000"/>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457200" marR="0" lvl="1" indent="-457200" algn="l" defTabSz="914400" rtl="0" eaLnBrk="0" fontAlgn="base" latinLnBrk="0" hangingPunct="0">
              <a:lnSpc>
                <a:spcPct val="120000"/>
              </a:lnSpc>
              <a:spcBef>
                <a:spcPts val="0"/>
              </a:spcBef>
              <a:spcAft>
                <a:spcPct val="0"/>
              </a:spcAft>
              <a:buClrTx/>
              <a:buSzTx/>
              <a:buFont typeface="Wingdings" panose="05000000000000000000" pitchFamily="2" charset="2"/>
              <a:buChar char="l"/>
              <a:tabLst/>
              <a:defRPr/>
            </a:pPr>
            <a:r>
              <a:rPr kumimoji="1" lang="ja-JP" altLang="en-US" sz="2800" b="0" i="0" u="none" strike="noStrike" kern="1200" cap="none" spc="0" normalizeH="0" baseline="0" noProof="0" dirty="0">
                <a:ln>
                  <a:noFill/>
                </a:ln>
                <a:solidFill>
                  <a:srgbClr val="000000"/>
                </a:solidFill>
                <a:effectLst/>
                <a:uLnTx/>
                <a:uFillTx/>
                <a:latin typeface="Meiryo UI"/>
                <a:ea typeface="Meiryo UI"/>
                <a:cs typeface="+mn-cs"/>
              </a:rPr>
              <a:t>多くの試験に共通する重要なプロセスや，頻度の高いプロセスには</a:t>
            </a:r>
            <a:r>
              <a:rPr kumimoji="1" lang="en-US" altLang="ja-JP" sz="2800" b="0" i="0" u="none" strike="noStrike" kern="1200" cap="none" spc="0" normalizeH="0" baseline="0" noProof="0" dirty="0">
                <a:ln>
                  <a:noFill/>
                </a:ln>
                <a:solidFill>
                  <a:srgbClr val="000000"/>
                </a:solidFill>
                <a:effectLst/>
                <a:uLnTx/>
                <a:uFillTx/>
                <a:latin typeface="Meiryo UI"/>
                <a:ea typeface="Meiryo UI"/>
                <a:cs typeface="+mn-cs"/>
              </a:rPr>
              <a:t>SOP</a:t>
            </a:r>
            <a:r>
              <a:rPr kumimoji="1" lang="ja-JP" altLang="en-US" sz="2800" b="0" i="0" u="none" strike="noStrike" kern="1200" cap="none" spc="0" normalizeH="0" baseline="0" noProof="0" dirty="0">
                <a:ln>
                  <a:noFill/>
                </a:ln>
                <a:solidFill>
                  <a:srgbClr val="000000"/>
                </a:solidFill>
                <a:effectLst/>
                <a:uLnTx/>
                <a:uFillTx/>
                <a:latin typeface="Meiryo UI"/>
                <a:ea typeface="Meiryo UI"/>
                <a:cs typeface="+mn-cs"/>
              </a:rPr>
              <a:t>，ガイダンス等で組織として「質を作りこむ」</a:t>
            </a:r>
            <a:endParaRPr kumimoji="1" lang="en-US" altLang="ja-JP" sz="2800" b="0" i="0" u="none" strike="noStrike" kern="1200" cap="none" spc="0" normalizeH="0" baseline="0" noProof="0" dirty="0">
              <a:ln>
                <a:noFill/>
              </a:ln>
              <a:solidFill>
                <a:srgbClr val="000000"/>
              </a:solidFill>
              <a:effectLst/>
              <a:uLnTx/>
              <a:uFillTx/>
              <a:latin typeface="Meiryo UI"/>
              <a:ea typeface="Meiryo UI"/>
              <a:cs typeface="+mn-cs"/>
            </a:endParaRPr>
          </a:p>
          <a:p>
            <a:pPr marL="457200" marR="0" lvl="1" indent="-457200" algn="l" defTabSz="914400" rtl="0" eaLnBrk="0" fontAlgn="base" latinLnBrk="0" hangingPunct="0">
              <a:lnSpc>
                <a:spcPct val="120000"/>
              </a:lnSpc>
              <a:spcBef>
                <a:spcPts val="0"/>
              </a:spcBef>
              <a:spcAft>
                <a:spcPct val="0"/>
              </a:spcAft>
              <a:buClrTx/>
              <a:buSzTx/>
              <a:buFont typeface="Wingdings" panose="05000000000000000000" pitchFamily="2" charset="2"/>
              <a:buChar char="l"/>
              <a:tabLst/>
              <a:defRPr/>
            </a:pPr>
            <a:endParaRPr kumimoji="1" lang="en-US" altLang="ja-JP" sz="2800" b="0" i="0" u="none" strike="noStrike" kern="1200" cap="none" spc="0" normalizeH="0" baseline="0" noProof="0" dirty="0">
              <a:ln>
                <a:noFill/>
              </a:ln>
              <a:solidFill>
                <a:srgbClr val="000000"/>
              </a:solidFill>
              <a:effectLst/>
              <a:uLnTx/>
              <a:uFillTx/>
              <a:latin typeface="Meiryo UI"/>
              <a:ea typeface="Meiryo UI"/>
              <a:cs typeface="+mn-cs"/>
            </a:endParaRPr>
          </a:p>
          <a:p>
            <a:pPr marL="457200" marR="0" lvl="1" indent="-457200" algn="l" defTabSz="914400" rtl="0" eaLnBrk="0" fontAlgn="base" latinLnBrk="0" hangingPunct="0">
              <a:lnSpc>
                <a:spcPct val="120000"/>
              </a:lnSpc>
              <a:spcBef>
                <a:spcPts val="0"/>
              </a:spcBef>
              <a:spcAft>
                <a:spcPct val="0"/>
              </a:spcAft>
              <a:buClrTx/>
              <a:buSzTx/>
              <a:buFont typeface="Wingdings" panose="05000000000000000000" pitchFamily="2" charset="2"/>
              <a:buChar char="l"/>
              <a:tabLst/>
              <a:defRPr/>
            </a:pPr>
            <a:r>
              <a:rPr kumimoji="1" lang="ja-JP" altLang="en-US" sz="2800" b="0" i="0" u="none" strike="noStrike" kern="1200" cap="none" spc="0" normalizeH="0" baseline="0" noProof="0" dirty="0">
                <a:ln>
                  <a:noFill/>
                </a:ln>
                <a:solidFill>
                  <a:srgbClr val="000000"/>
                </a:solidFill>
                <a:effectLst/>
                <a:uLnTx/>
                <a:uFillTx/>
                <a:latin typeface="Meiryo UI"/>
                <a:ea typeface="Meiryo UI"/>
                <a:cs typeface="+mn-cs"/>
              </a:rPr>
              <a:t>試験特有な</a:t>
            </a:r>
            <a:r>
              <a:rPr kumimoji="1" lang="en-US" altLang="ja-JP" sz="2800" b="0" i="0" u="none" strike="noStrike" kern="1200" cap="none" spc="0" normalizeH="0" baseline="0" noProof="0" dirty="0">
                <a:ln>
                  <a:noFill/>
                </a:ln>
                <a:solidFill>
                  <a:srgbClr val="000000"/>
                </a:solidFill>
                <a:effectLst/>
                <a:uLnTx/>
                <a:uFillTx/>
                <a:latin typeface="Meiryo UI"/>
                <a:ea typeface="Meiryo UI"/>
                <a:cs typeface="+mn-cs"/>
              </a:rPr>
              <a:t>CTQ</a:t>
            </a:r>
            <a:r>
              <a:rPr kumimoji="1" lang="ja-JP" altLang="en-US" sz="2800" b="0" i="0" u="none" strike="noStrike" kern="1200" cap="none" spc="0" normalizeH="0" baseline="0" noProof="0" dirty="0">
                <a:ln>
                  <a:noFill/>
                </a:ln>
                <a:solidFill>
                  <a:srgbClr val="000000"/>
                </a:solidFill>
                <a:effectLst/>
                <a:uLnTx/>
                <a:uFillTx/>
                <a:latin typeface="Meiryo UI"/>
                <a:ea typeface="Meiryo UI"/>
                <a:cs typeface="+mn-cs"/>
              </a:rPr>
              <a:t>要因に関連したプロセスには可能な</a:t>
            </a:r>
            <a:br>
              <a:rPr kumimoji="1" lang="ja-JP" altLang="en-US" sz="2800" b="0" i="0" u="none" strike="noStrike" kern="1200" cap="none" spc="0" normalizeH="0" baseline="0" noProof="0" dirty="0">
                <a:ln>
                  <a:noFill/>
                </a:ln>
                <a:solidFill>
                  <a:srgbClr val="000000"/>
                </a:solidFill>
                <a:effectLst/>
                <a:uLnTx/>
                <a:uFillTx/>
                <a:latin typeface="Meiryo UI"/>
                <a:ea typeface="Meiryo UI"/>
                <a:cs typeface="+mn-cs"/>
              </a:rPr>
            </a:br>
            <a:r>
              <a:rPr kumimoji="1" lang="ja-JP" altLang="en-US" sz="2800" b="0" i="0" u="none" strike="noStrike" kern="1200" cap="none" spc="0" normalizeH="0" baseline="0" noProof="0" dirty="0">
                <a:ln>
                  <a:noFill/>
                </a:ln>
                <a:solidFill>
                  <a:srgbClr val="000000"/>
                </a:solidFill>
                <a:effectLst/>
                <a:uLnTx/>
                <a:uFillTx/>
                <a:latin typeface="Meiryo UI"/>
                <a:ea typeface="Meiryo UI"/>
                <a:cs typeface="+mn-cs"/>
              </a:rPr>
              <a:t>限り事前に「質を作りこむ」</a:t>
            </a:r>
            <a:endParaRPr kumimoji="1" lang="en-US" altLang="ja-JP" sz="2800" b="0" i="0" u="none" strike="noStrike" kern="1200" cap="none" spc="0" normalizeH="0" baseline="0" noProof="0" dirty="0">
              <a:ln>
                <a:noFill/>
              </a:ln>
              <a:solidFill>
                <a:srgbClr val="000000"/>
              </a:solidFill>
              <a:effectLst/>
              <a:uLnTx/>
              <a:uFillTx/>
              <a:latin typeface="Meiryo UI"/>
              <a:ea typeface="Meiryo UI"/>
              <a:cs typeface="+mn-cs"/>
            </a:endParaRPr>
          </a:p>
          <a:p>
            <a:pPr marL="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srgbClr val="000000"/>
              </a:solidFill>
              <a:effectLst/>
              <a:uLnTx/>
              <a:uFillTx/>
              <a:latin typeface="Meiryo UI"/>
              <a:ea typeface="Meiryo UI"/>
              <a:cs typeface="+mn-cs"/>
            </a:endParaRPr>
          </a:p>
          <a:p>
            <a:pPr marL="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srgbClr val="000000"/>
              </a:solidFill>
              <a:effectLst/>
              <a:uLnTx/>
              <a:uFillTx/>
              <a:latin typeface="Meiryo UI"/>
              <a:ea typeface="Meiryo UI"/>
              <a:cs typeface="+mn-cs"/>
            </a:endParaRPr>
          </a:p>
        </p:txBody>
      </p:sp>
      <p:pic>
        <p:nvPicPr>
          <p:cNvPr id="6" name="図 5">
            <a:extLst>
              <a:ext uri="{FF2B5EF4-FFF2-40B4-BE49-F238E27FC236}">
                <a16:creationId xmlns:a16="http://schemas.microsoft.com/office/drawing/2014/main" id="{8525F228-1216-B48E-12D2-07D4B0C39120}"/>
              </a:ext>
            </a:extLst>
          </p:cNvPr>
          <p:cNvPicPr>
            <a:picLocks noChangeAspect="1"/>
          </p:cNvPicPr>
          <p:nvPr/>
        </p:nvPicPr>
        <p:blipFill>
          <a:blip r:embed="rId5"/>
          <a:srcRect l="2530" t="2516"/>
          <a:stretch>
            <a:fillRect/>
          </a:stretch>
        </p:blipFill>
        <p:spPr>
          <a:xfrm>
            <a:off x="92013" y="1444387"/>
            <a:ext cx="5593482" cy="2746613"/>
          </a:xfrm>
          <a:prstGeom prst="rect">
            <a:avLst/>
          </a:prstGeom>
          <a:ln w="28575">
            <a:solidFill>
              <a:srgbClr val="0B41CD"/>
            </a:solidFill>
          </a:ln>
        </p:spPr>
      </p:pic>
      <p:sp>
        <p:nvSpPr>
          <p:cNvPr id="7" name="右中かっこ 6">
            <a:extLst>
              <a:ext uri="{FF2B5EF4-FFF2-40B4-BE49-F238E27FC236}">
                <a16:creationId xmlns:a16="http://schemas.microsoft.com/office/drawing/2014/main" id="{5E8F5889-908B-3127-1283-7CE33975959F}"/>
              </a:ext>
            </a:extLst>
          </p:cNvPr>
          <p:cNvSpPr/>
          <p:nvPr/>
        </p:nvSpPr>
        <p:spPr>
          <a:xfrm>
            <a:off x="5729467" y="1434862"/>
            <a:ext cx="326001" cy="2756138"/>
          </a:xfrm>
          <a:prstGeom prst="rightBrace">
            <a:avLst>
              <a:gd name="adj1" fmla="val 0"/>
              <a:gd name="adj2" fmla="val 6754"/>
            </a:avLst>
          </a:prstGeom>
          <a:noFill/>
          <a:ln w="19050" cap="flat" cmpd="sng" algn="ctr">
            <a:solidFill>
              <a:srgbClr val="0B41C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Noto Sans JP"/>
              <a:ea typeface="Noto Sans JP"/>
              <a:cs typeface="+mn-cs"/>
            </a:endParaRPr>
          </a:p>
        </p:txBody>
      </p:sp>
      <p:sp>
        <p:nvSpPr>
          <p:cNvPr id="8" name="テキスト ボックス 7">
            <a:extLst>
              <a:ext uri="{FF2B5EF4-FFF2-40B4-BE49-F238E27FC236}">
                <a16:creationId xmlns:a16="http://schemas.microsoft.com/office/drawing/2014/main" id="{E317553A-CC09-977D-B4E0-191582FDDC69}"/>
              </a:ext>
            </a:extLst>
          </p:cNvPr>
          <p:cNvSpPr txBox="1"/>
          <p:nvPr/>
        </p:nvSpPr>
        <p:spPr>
          <a:xfrm>
            <a:off x="6395255" y="1434862"/>
            <a:ext cx="43366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試験における</a:t>
            </a:r>
            <a:r>
              <a:rPr kumimoji="1" lang="en-US" altLang="ja-JP"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Critical Variables</a:t>
            </a:r>
            <a:endParaRPr kumimoji="1"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a:extLst>
              <a:ext uri="{FF2B5EF4-FFF2-40B4-BE49-F238E27FC236}">
                <a16:creationId xmlns:a16="http://schemas.microsoft.com/office/drawing/2014/main" id="{F9ED7112-5C30-D1AA-684C-B3DA2D6BAF3A}"/>
              </a:ext>
            </a:extLst>
          </p:cNvPr>
          <p:cNvSpPr txBox="1"/>
          <p:nvPr/>
        </p:nvSpPr>
        <p:spPr>
          <a:xfrm>
            <a:off x="6395255" y="2616957"/>
            <a:ext cx="535355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2000" b="1" i="0" u="none" strike="noStrike" kern="1200" cap="none" spc="0" normalizeH="0" baseline="0" noProof="0" dirty="0">
                <a:ln>
                  <a:noFill/>
                </a:ln>
                <a:solidFill>
                  <a:srgbClr val="E62300"/>
                </a:solidFill>
                <a:effectLst/>
                <a:uLnTx/>
                <a:uFillTx/>
                <a:latin typeface="Meiryo UI" panose="020B0604030504040204" pitchFamily="50" charset="-128"/>
                <a:ea typeface="Meiryo UI" panose="020B0604030504040204" pitchFamily="50" charset="-128"/>
                <a:cs typeface="+mn-cs"/>
              </a:rPr>
              <a:t>CTQ</a:t>
            </a:r>
            <a:r>
              <a:rPr kumimoji="1" lang="ja-JP" altLang="en-US" sz="2000" b="1" i="0" u="none" strike="noStrike" kern="1200" cap="none" spc="0" normalizeH="0" baseline="0" noProof="0" dirty="0">
                <a:ln>
                  <a:noFill/>
                </a:ln>
                <a:solidFill>
                  <a:srgbClr val="E62300"/>
                </a:solidFill>
                <a:effectLst/>
                <a:uLnTx/>
                <a:uFillTx/>
                <a:latin typeface="Meiryo UI" panose="020B0604030504040204" pitchFamily="50" charset="-128"/>
                <a:ea typeface="Meiryo UI" panose="020B0604030504040204" pitchFamily="50" charset="-128"/>
                <a:cs typeface="+mn-cs"/>
              </a:rPr>
              <a:t>要因に関連した</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その</a:t>
            </a:r>
            <a:r>
              <a:rPr kumimoji="1" lang="ja-JP" altLang="en-US" sz="2000" b="1" i="0" u="none" strike="noStrike" kern="1200" cap="none" spc="0" normalizeH="0" baseline="0" noProof="0" dirty="0">
                <a:ln>
                  <a:noFill/>
                </a:ln>
                <a:solidFill>
                  <a:srgbClr val="E62300"/>
                </a:solidFill>
                <a:effectLst/>
                <a:uLnTx/>
                <a:uFillTx/>
                <a:latin typeface="Meiryo UI" panose="020B0604030504040204" pitchFamily="50" charset="-128"/>
                <a:ea typeface="Meiryo UI" panose="020B0604030504040204" pitchFamily="50" charset="-128"/>
                <a:cs typeface="+mn-cs"/>
              </a:rPr>
              <a:t>試験特有の</a:t>
            </a:r>
            <a:endParaRPr kumimoji="1" lang="en-US" altLang="ja-JP" sz="2000" b="1" i="0" u="none" strike="noStrike" kern="1200" cap="none" spc="0" normalizeH="0" baseline="0" noProof="0" dirty="0">
              <a:ln>
                <a:noFill/>
              </a:ln>
              <a:solidFill>
                <a:srgbClr val="E623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62300"/>
                </a:solidFill>
                <a:effectLst/>
                <a:uLnTx/>
                <a:uFillTx/>
                <a:latin typeface="Meiryo UI" panose="020B0604030504040204" pitchFamily="50" charset="-128"/>
                <a:ea typeface="Meiryo UI" panose="020B0604030504040204" pitchFamily="50" charset="-128"/>
                <a:cs typeface="+mn-cs"/>
              </a:rPr>
              <a:t>　　データ</a:t>
            </a:r>
            <a:r>
              <a:rPr kumimoji="1" lang="en-US" altLang="ja-JP" sz="2000" b="1" i="0" u="none" strike="noStrike" kern="1200" cap="none" spc="0" normalizeH="0" baseline="0" noProof="0" dirty="0">
                <a:ln>
                  <a:noFill/>
                </a:ln>
                <a:solidFill>
                  <a:srgbClr val="E62300"/>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E62300"/>
                </a:solidFill>
                <a:effectLst/>
                <a:uLnTx/>
                <a:uFillTx/>
                <a:latin typeface="Meiryo UI" panose="020B0604030504040204" pitchFamily="50" charset="-128"/>
                <a:ea typeface="Meiryo UI" panose="020B0604030504040204" pitchFamily="50" charset="-128"/>
                <a:cs typeface="+mn-cs"/>
              </a:rPr>
              <a:t>プロセス</a:t>
            </a:r>
            <a:endParaRPr kumimoji="1" lang="en-US" altLang="ja-JP" sz="2000" b="1" i="0" u="none" strike="noStrike" kern="1200" cap="none" spc="0" normalizeH="0" baseline="0" noProof="0" dirty="0">
              <a:ln>
                <a:noFill/>
              </a:ln>
              <a:solidFill>
                <a:srgbClr val="E623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endParaRPr kumimoji="1" lang="en-US" altLang="ja-JP"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多くの試験で共通する重要なデータ</a:t>
            </a:r>
            <a:r>
              <a:rPr kumimoji="1"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プロセス</a:t>
            </a:r>
            <a:endParaRPr kumimoji="1" lang="ja-JP" alt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0" name="テキスト ボックス 9">
            <a:extLst>
              <a:ext uri="{FF2B5EF4-FFF2-40B4-BE49-F238E27FC236}">
                <a16:creationId xmlns:a16="http://schemas.microsoft.com/office/drawing/2014/main" id="{BA5521EB-35FC-594E-F8B5-AF361B0FE1EA}"/>
              </a:ext>
            </a:extLst>
          </p:cNvPr>
          <p:cNvSpPr txBox="1"/>
          <p:nvPr/>
        </p:nvSpPr>
        <p:spPr>
          <a:xfrm rot="5400000">
            <a:off x="8415429" y="2027323"/>
            <a:ext cx="50823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sp>
        <p:nvSpPr>
          <p:cNvPr id="11" name="テキスト ボックス 10">
            <a:extLst>
              <a:ext uri="{FF2B5EF4-FFF2-40B4-BE49-F238E27FC236}">
                <a16:creationId xmlns:a16="http://schemas.microsoft.com/office/drawing/2014/main" id="{05968B1E-DB88-6F12-279D-C81D8FA61BF8}"/>
              </a:ext>
            </a:extLst>
          </p:cNvPr>
          <p:cNvSpPr txBox="1"/>
          <p:nvPr/>
        </p:nvSpPr>
        <p:spPr>
          <a:xfrm>
            <a:off x="7334609" y="4421101"/>
            <a:ext cx="2930825" cy="369332"/>
          </a:xfrm>
          <a:prstGeom prst="rect">
            <a:avLst/>
          </a:prstGeom>
          <a:noFill/>
          <a:ln w="19050">
            <a:solidFill>
              <a:srgbClr val="0000CC"/>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典型的な問題は起こりにくい</a:t>
            </a:r>
          </a:p>
        </p:txBody>
      </p:sp>
      <p:sp>
        <p:nvSpPr>
          <p:cNvPr id="12" name="テキスト ボックス 11">
            <a:extLst>
              <a:ext uri="{FF2B5EF4-FFF2-40B4-BE49-F238E27FC236}">
                <a16:creationId xmlns:a16="http://schemas.microsoft.com/office/drawing/2014/main" id="{65283123-D327-9A3D-FCB8-C026DB5FD481}"/>
              </a:ext>
            </a:extLst>
          </p:cNvPr>
          <p:cNvSpPr txBox="1"/>
          <p:nvPr/>
        </p:nvSpPr>
        <p:spPr>
          <a:xfrm>
            <a:off x="7346472" y="5192426"/>
            <a:ext cx="2998255" cy="369332"/>
          </a:xfrm>
          <a:prstGeom prst="rect">
            <a:avLst/>
          </a:prstGeom>
          <a:noFill/>
          <a:ln w="19050">
            <a:solidFill>
              <a:srgbClr val="0000CC"/>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想定した問題は起こりにくい</a:t>
            </a:r>
          </a:p>
        </p:txBody>
      </p:sp>
      <p:sp>
        <p:nvSpPr>
          <p:cNvPr id="13" name="テキスト ボックス 12">
            <a:extLst>
              <a:ext uri="{FF2B5EF4-FFF2-40B4-BE49-F238E27FC236}">
                <a16:creationId xmlns:a16="http://schemas.microsoft.com/office/drawing/2014/main" id="{8306F5EF-F74D-5CA0-BFC4-CA61809B169E}"/>
              </a:ext>
            </a:extLst>
          </p:cNvPr>
          <p:cNvSpPr txBox="1"/>
          <p:nvPr/>
        </p:nvSpPr>
        <p:spPr>
          <a:xfrm>
            <a:off x="523336" y="5906983"/>
            <a:ext cx="11145328"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「質を作りこむ」と重大な問題が起きた時には，迅速に対処することができる</a:t>
            </a:r>
          </a:p>
        </p:txBody>
      </p:sp>
      <p:sp>
        <p:nvSpPr>
          <p:cNvPr id="14" name="矢印: 右 13">
            <a:extLst>
              <a:ext uri="{FF2B5EF4-FFF2-40B4-BE49-F238E27FC236}">
                <a16:creationId xmlns:a16="http://schemas.microsoft.com/office/drawing/2014/main" id="{5742E4D1-F297-BB27-1F74-0DA2F950417E}"/>
              </a:ext>
            </a:extLst>
          </p:cNvPr>
          <p:cNvSpPr/>
          <p:nvPr/>
        </p:nvSpPr>
        <p:spPr>
          <a:xfrm>
            <a:off x="6382324" y="4549235"/>
            <a:ext cx="341746" cy="241198"/>
          </a:xfrm>
          <a:prstGeom prst="rightArrow">
            <a:avLst/>
          </a:prstGeom>
          <a:solidFill>
            <a:srgbClr val="FE4A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 name="矢印: 右 14">
            <a:extLst>
              <a:ext uri="{FF2B5EF4-FFF2-40B4-BE49-F238E27FC236}">
                <a16:creationId xmlns:a16="http://schemas.microsoft.com/office/drawing/2014/main" id="{07280E0C-AF8F-D68E-E546-E70BF25B99D6}"/>
              </a:ext>
            </a:extLst>
          </p:cNvPr>
          <p:cNvSpPr/>
          <p:nvPr/>
        </p:nvSpPr>
        <p:spPr>
          <a:xfrm>
            <a:off x="6405416" y="5228109"/>
            <a:ext cx="341746" cy="241198"/>
          </a:xfrm>
          <a:prstGeom prst="rightArrow">
            <a:avLst/>
          </a:prstGeom>
          <a:solidFill>
            <a:srgbClr val="FE4A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3" name="Section 2_SL27">
            <a:hlinkClick r:id="" action="ppaction://media"/>
            <a:extLst>
              <a:ext uri="{FF2B5EF4-FFF2-40B4-BE49-F238E27FC236}">
                <a16:creationId xmlns:a16="http://schemas.microsoft.com/office/drawing/2014/main" id="{781867D2-AB46-F373-BB55-D342A6DB82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4300" y="6303963"/>
            <a:ext cx="406400" cy="406400"/>
          </a:xfrm>
          <a:prstGeom prst="rect">
            <a:avLst/>
          </a:prstGeom>
        </p:spPr>
      </p:pic>
      <p:sp>
        <p:nvSpPr>
          <p:cNvPr id="16" name="スライド番号プレースホルダー 2">
            <a:extLst>
              <a:ext uri="{FF2B5EF4-FFF2-40B4-BE49-F238E27FC236}">
                <a16:creationId xmlns:a16="http://schemas.microsoft.com/office/drawing/2014/main" id="{D7DA0D12-1A28-0FAB-EC96-64318A95CB01}"/>
              </a:ext>
            </a:extLst>
          </p:cNvPr>
          <p:cNvSpPr>
            <a:spLocks noGrp="1"/>
          </p:cNvSpPr>
          <p:nvPr>
            <p:ph type="sldNum" sz="quarter" idx="10"/>
          </p:nvPr>
        </p:nvSpPr>
        <p:spPr>
          <a:xfrm>
            <a:off x="9072033" y="6519864"/>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04684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5127-4FE1-563F-223A-63B4A4D4DBC6}"/>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0392D0E9-55DD-749C-0C3D-AE532EB746FC}"/>
              </a:ext>
            </a:extLst>
          </p:cNvPr>
          <p:cNvSpPr txBox="1">
            <a:spLocks/>
          </p:cNvSpPr>
          <p:nvPr/>
        </p:nvSpPr>
        <p:spPr bwMode="auto">
          <a:xfrm>
            <a:off x="1033975" y="304800"/>
            <a:ext cx="10177976"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endParaRPr>
          </a:p>
        </p:txBody>
      </p:sp>
      <p:sp>
        <p:nvSpPr>
          <p:cNvPr id="5" name="コンテンツ プレースホルダー 2">
            <a:extLst>
              <a:ext uri="{FF2B5EF4-FFF2-40B4-BE49-F238E27FC236}">
                <a16:creationId xmlns:a16="http://schemas.microsoft.com/office/drawing/2014/main" id="{D13575D6-F9D7-E161-8C45-303522AE5E44}"/>
              </a:ext>
            </a:extLst>
          </p:cNvPr>
          <p:cNvSpPr txBox="1">
            <a:spLocks/>
          </p:cNvSpPr>
          <p:nvPr/>
        </p:nvSpPr>
        <p:spPr bwMode="auto">
          <a:xfrm>
            <a:off x="637952" y="1332615"/>
            <a:ext cx="10831033" cy="479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kumimoji="1" lang="en-US" altLang="ja-JP" sz="3200" b="1" i="0" u="none" strike="noStrike" kern="1200" cap="none" spc="0" normalizeH="0" baseline="0" noProof="0" dirty="0">
                <a:ln>
                  <a:noFill/>
                </a:ln>
                <a:solidFill>
                  <a:schemeClr val="bg2">
                    <a:lumMod val="20000"/>
                    <a:lumOff val="80000"/>
                  </a:schemeClr>
                </a:solidFill>
                <a:effectLst/>
                <a:uLnTx/>
                <a:uFillTx/>
                <a:latin typeface="Meiryo UI"/>
                <a:ea typeface="Meiryo UI"/>
                <a:cs typeface="+mn-cs"/>
              </a:rPr>
              <a:t>Step1</a:t>
            </a:r>
            <a:r>
              <a:rPr kumimoji="1" lang="ja-JP" altLang="en-US" sz="3200" b="1" i="0" u="none" strike="noStrike" kern="1200" cap="none" spc="0" normalizeH="0" baseline="0" noProof="0" dirty="0">
                <a:ln>
                  <a:noFill/>
                </a:ln>
                <a:solidFill>
                  <a:schemeClr val="bg2">
                    <a:lumMod val="20000"/>
                    <a:lumOff val="80000"/>
                  </a:schemeClr>
                </a:solidFill>
                <a:effectLst/>
                <a:uLnTx/>
                <a:uFillTx/>
                <a:latin typeface="Meiryo UI"/>
                <a:ea typeface="Meiryo UI"/>
                <a:cs typeface="+mn-cs"/>
              </a:rPr>
              <a:t>：</a:t>
            </a:r>
            <a:r>
              <a:rPr kumimoji="1" lang="en-US" altLang="ja-JP" sz="3200" b="1" i="0" u="none" strike="noStrike" kern="1200" cap="none" spc="0" normalizeH="0" baseline="0" noProof="0" dirty="0">
                <a:ln>
                  <a:noFill/>
                </a:ln>
                <a:solidFill>
                  <a:schemeClr val="bg2">
                    <a:lumMod val="20000"/>
                    <a:lumOff val="80000"/>
                  </a:schemeClr>
                </a:solidFill>
                <a:effectLst/>
                <a:uLnTx/>
                <a:uFillTx/>
                <a:latin typeface="Meiryo UI"/>
                <a:ea typeface="Meiryo UI"/>
                <a:cs typeface="+mn-cs"/>
              </a:rPr>
              <a:t>CTQ</a:t>
            </a:r>
            <a:r>
              <a:rPr kumimoji="1" lang="ja-JP" altLang="en-US" sz="3200" b="1" i="0" u="none" strike="noStrike" kern="1200" cap="none" spc="0" normalizeH="0" baseline="0" noProof="0" dirty="0">
                <a:ln>
                  <a:noFill/>
                </a:ln>
                <a:solidFill>
                  <a:schemeClr val="bg2">
                    <a:lumMod val="20000"/>
                    <a:lumOff val="80000"/>
                  </a:schemeClr>
                </a:solidFill>
                <a:effectLst/>
                <a:uLnTx/>
                <a:uFillTx/>
                <a:latin typeface="Meiryo UI"/>
                <a:ea typeface="Meiryo UI"/>
                <a:cs typeface="+mn-cs"/>
              </a:rPr>
              <a:t>要因の特定</a:t>
            </a:r>
            <a:endParaRPr kumimoji="1" lang="en-US" altLang="ja-JP" sz="3200" b="1" i="0" u="none" strike="noStrike" kern="1200" cap="none" spc="0" normalizeH="0" baseline="0" noProof="0" dirty="0">
              <a:ln>
                <a:noFill/>
              </a:ln>
              <a:solidFill>
                <a:schemeClr val="bg2">
                  <a:lumMod val="20000"/>
                  <a:lumOff val="80000"/>
                </a:schemeClr>
              </a:solidFill>
              <a:effectLst/>
              <a:uLnTx/>
              <a:uFillTx/>
              <a:latin typeface="Meiryo UI"/>
              <a:ea typeface="Meiryo UI"/>
              <a:cs typeface="+mn-cs"/>
            </a:endParaRPr>
          </a:p>
          <a:p>
            <a:pPr marL="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kumimoji="1" lang="en-US" altLang="ja-JP" sz="3200" b="1" i="0" u="none" strike="noStrike" kern="1200" cap="none" spc="0" normalizeH="0" baseline="0" noProof="0" dirty="0">
                <a:ln>
                  <a:noFill/>
                </a:ln>
                <a:effectLst/>
                <a:uLnTx/>
                <a:uFillTx/>
                <a:latin typeface="Meiryo UI"/>
                <a:ea typeface="Meiryo UI"/>
                <a:cs typeface="+mn-cs"/>
              </a:rPr>
              <a:t>Step2</a:t>
            </a:r>
            <a:r>
              <a:rPr kumimoji="1" lang="ja-JP" altLang="en-US" sz="3200" b="1" i="0" u="none" strike="noStrike" kern="1200" cap="none" spc="0" normalizeH="0" baseline="0" noProof="0" dirty="0">
                <a:ln>
                  <a:noFill/>
                </a:ln>
                <a:effectLst/>
                <a:uLnTx/>
                <a:uFillTx/>
                <a:latin typeface="Meiryo UI"/>
                <a:ea typeface="Meiryo UI"/>
                <a:cs typeface="+mn-cs"/>
              </a:rPr>
              <a:t>：</a:t>
            </a:r>
            <a:r>
              <a:rPr kumimoji="1" lang="en-US" altLang="ja-JP" sz="3200" b="1" i="0" u="none" strike="noStrike" kern="1200" cap="none" spc="0" normalizeH="0" baseline="0" noProof="0" dirty="0">
                <a:ln>
                  <a:noFill/>
                </a:ln>
                <a:effectLst/>
                <a:uLnTx/>
                <a:uFillTx/>
                <a:latin typeface="Meiryo UI"/>
                <a:ea typeface="Meiryo UI"/>
                <a:cs typeface="+mn-cs"/>
              </a:rPr>
              <a:t>CTQ</a:t>
            </a:r>
            <a:r>
              <a:rPr kumimoji="1" lang="ja-JP" altLang="en-US" sz="3200" b="1" i="0" u="none" strike="noStrike" kern="1200" cap="none" spc="0" normalizeH="0" baseline="0" noProof="0" dirty="0">
                <a:ln>
                  <a:noFill/>
                </a:ln>
                <a:effectLst/>
                <a:uLnTx/>
                <a:uFillTx/>
                <a:latin typeface="Meiryo UI"/>
                <a:ea typeface="Meiryo UI"/>
                <a:cs typeface="+mn-cs"/>
              </a:rPr>
              <a:t>に関連するリスク評価</a:t>
            </a:r>
            <a:endParaRPr kumimoji="1" lang="en-US" altLang="ja-JP" sz="3200" b="1" i="0" u="none" strike="noStrike" kern="1200" cap="none" spc="0" normalizeH="0" baseline="0" noProof="0" dirty="0">
              <a:ln>
                <a:noFill/>
              </a:ln>
              <a:effectLst/>
              <a:uLnTx/>
              <a:uFillTx/>
              <a:latin typeface="Meiryo UI"/>
              <a:ea typeface="Meiryo UI"/>
              <a:cs typeface="+mn-cs"/>
            </a:endParaRPr>
          </a:p>
          <a:p>
            <a:pPr marL="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kumimoji="1" lang="en-US" altLang="ja-JP" sz="3200" b="1" i="0" u="none" strike="noStrike" kern="1200" cap="none" spc="0" normalizeH="0" baseline="0" noProof="0" dirty="0">
                <a:ln>
                  <a:noFill/>
                </a:ln>
                <a:solidFill>
                  <a:srgbClr val="808080">
                    <a:lumMod val="20000"/>
                    <a:lumOff val="80000"/>
                  </a:srgbClr>
                </a:solidFill>
                <a:effectLst/>
                <a:uLnTx/>
                <a:uFillTx/>
                <a:latin typeface="Meiryo UI"/>
                <a:ea typeface="Meiryo UI"/>
                <a:cs typeface="+mn-cs"/>
              </a:rPr>
              <a:t>Step3</a:t>
            </a:r>
            <a:r>
              <a:rPr kumimoji="1" lang="ja-JP" altLang="en-US" sz="3200" b="1" i="0" u="none" strike="noStrike" kern="1200" cap="none" spc="0" normalizeH="0" baseline="0" noProof="0" dirty="0">
                <a:ln>
                  <a:noFill/>
                </a:ln>
                <a:solidFill>
                  <a:srgbClr val="808080">
                    <a:lumMod val="20000"/>
                    <a:lumOff val="80000"/>
                  </a:srgbClr>
                </a:solidFill>
                <a:effectLst/>
                <a:uLnTx/>
                <a:uFillTx/>
                <a:latin typeface="Meiryo UI"/>
                <a:ea typeface="Meiryo UI"/>
                <a:cs typeface="+mn-cs"/>
              </a:rPr>
              <a:t>：相応のリスク軽減と改善</a:t>
            </a:r>
            <a:endParaRPr kumimoji="1" lang="en-US" altLang="ja-JP" sz="3200" b="1" i="0" u="none" strike="noStrike" kern="1200" cap="none" spc="0" normalizeH="0" baseline="0" noProof="0" dirty="0">
              <a:ln>
                <a:noFill/>
              </a:ln>
              <a:solidFill>
                <a:srgbClr val="808080">
                  <a:lumMod val="20000"/>
                  <a:lumOff val="80000"/>
                </a:srgbClr>
              </a:solidFill>
              <a:effectLst/>
              <a:uLnTx/>
              <a:uFillTx/>
              <a:latin typeface="Meiryo UI"/>
              <a:ea typeface="Meiryo UI"/>
              <a:cs typeface="+mn-cs"/>
            </a:endParaRPr>
          </a:p>
        </p:txBody>
      </p:sp>
      <p:sp>
        <p:nvSpPr>
          <p:cNvPr id="3" name="スライド番号プレースホルダー 2">
            <a:extLst>
              <a:ext uri="{FF2B5EF4-FFF2-40B4-BE49-F238E27FC236}">
                <a16:creationId xmlns:a16="http://schemas.microsoft.com/office/drawing/2014/main" id="{ABAED8B2-E5A8-7A2E-40B7-31B812714B30}"/>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pic>
        <p:nvPicPr>
          <p:cNvPr id="2" name="Section 2_SL28">
            <a:hlinkClick r:id="" action="ppaction://media"/>
            <a:extLst>
              <a:ext uri="{FF2B5EF4-FFF2-40B4-BE49-F238E27FC236}">
                <a16:creationId xmlns:a16="http://schemas.microsoft.com/office/drawing/2014/main" id="{8070434C-C6F4-AAAA-C780-BBE52A9685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1763" y="6091238"/>
            <a:ext cx="406400" cy="406400"/>
          </a:xfrm>
          <a:prstGeom prst="rect">
            <a:avLst/>
          </a:prstGeom>
        </p:spPr>
      </p:pic>
    </p:spTree>
    <p:extLst>
      <p:ext uri="{BB962C8B-B14F-4D97-AF65-F5344CB8AC3E}">
        <p14:creationId xmlns:p14="http://schemas.microsoft.com/office/powerpoint/2010/main" val="266218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矢印: 下 18">
            <a:extLst>
              <a:ext uri="{FF2B5EF4-FFF2-40B4-BE49-F238E27FC236}">
                <a16:creationId xmlns:a16="http://schemas.microsoft.com/office/drawing/2014/main" id="{3042B5F3-267B-7A3C-9C3E-63554E63B872}"/>
              </a:ext>
            </a:extLst>
          </p:cNvPr>
          <p:cNvSpPr/>
          <p:nvPr/>
        </p:nvSpPr>
        <p:spPr bwMode="auto">
          <a:xfrm>
            <a:off x="3611880" y="2093450"/>
            <a:ext cx="745725" cy="3743867"/>
          </a:xfrm>
          <a:prstGeom prst="downArrow">
            <a:avLst/>
          </a:prstGeom>
          <a:solidFill>
            <a:schemeClr val="accent2"/>
          </a:solidFill>
          <a:ln w="9525">
            <a:noFill/>
            <a:miter lim="800000"/>
            <a:headEnd/>
            <a:tailEnd/>
          </a:ln>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CC"/>
              </a:solidFill>
              <a:effectLst/>
              <a:uLnTx/>
              <a:uFillTx/>
              <a:latin typeface="Arial" panose="020B0604020202020204" pitchFamily="34" charset="0"/>
              <a:ea typeface="ＭＳ Ｐゴシック" panose="020B0600070205080204" pitchFamily="50" charset="-128"/>
              <a:cs typeface="+mn-cs"/>
            </a:endParaRPr>
          </a:p>
        </p:txBody>
      </p:sp>
      <p:sp>
        <p:nvSpPr>
          <p:cNvPr id="4" name="タイトル 1"/>
          <p:cNvSpPr txBox="1">
            <a:spLocks/>
          </p:cNvSpPr>
          <p:nvPr/>
        </p:nvSpPr>
        <p:spPr bwMode="auto">
          <a:xfrm>
            <a:off x="1033975" y="304800"/>
            <a:ext cx="10177976"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品質リスクマネジメントプロセスと各ステップの関係</a:t>
            </a:r>
          </a:p>
        </p:txBody>
      </p:sp>
      <p:sp>
        <p:nvSpPr>
          <p:cNvPr id="2" name="四角形: 角を丸くする 1">
            <a:extLst>
              <a:ext uri="{FF2B5EF4-FFF2-40B4-BE49-F238E27FC236}">
                <a16:creationId xmlns:a16="http://schemas.microsoft.com/office/drawing/2014/main" id="{C5425AAA-5655-FC6B-8DA7-7B6AF8D3E4D3}"/>
              </a:ext>
            </a:extLst>
          </p:cNvPr>
          <p:cNvSpPr/>
          <p:nvPr/>
        </p:nvSpPr>
        <p:spPr bwMode="auto">
          <a:xfrm>
            <a:off x="3294096" y="1303338"/>
            <a:ext cx="5992428" cy="790112"/>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square"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CC"/>
                </a:solidFill>
                <a:effectLst/>
                <a:uLnTx/>
                <a:uFillTx/>
                <a:latin typeface="Meiryo UI"/>
                <a:ea typeface="Meiryo UI"/>
                <a:cs typeface="+mn-cs"/>
              </a:rPr>
              <a:t>①重要なプロセス及びデータの特定</a:t>
            </a:r>
            <a:endParaRPr kumimoji="1" lang="en-US" altLang="ja-JP" sz="1800" b="0" i="0" u="none" strike="noStrike" kern="1200" cap="none" spc="0" normalizeH="0" baseline="0" noProof="0" dirty="0">
              <a:ln>
                <a:noFill/>
              </a:ln>
              <a:solidFill>
                <a:srgbClr val="0000CC"/>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治験実施計画書を作成する段階で、試験参加者保護と治験結果の信頼性確保のための重要なプロセスとデータを特定する</a:t>
            </a:r>
            <a:endParaRPr kumimoji="1" lang="en-US" altLang="ja-JP" sz="14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6" name="四角形: 角を丸くする 5">
            <a:extLst>
              <a:ext uri="{FF2B5EF4-FFF2-40B4-BE49-F238E27FC236}">
                <a16:creationId xmlns:a16="http://schemas.microsoft.com/office/drawing/2014/main" id="{7FBBF049-7C3D-4852-E27A-DA1D85A35DD4}"/>
              </a:ext>
            </a:extLst>
          </p:cNvPr>
          <p:cNvSpPr/>
          <p:nvPr/>
        </p:nvSpPr>
        <p:spPr bwMode="auto">
          <a:xfrm>
            <a:off x="3294096" y="2252991"/>
            <a:ext cx="5992428" cy="613097"/>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square"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CC"/>
                </a:solidFill>
                <a:effectLst/>
                <a:uLnTx/>
                <a:uFillTx/>
                <a:latin typeface="Meiryo UI"/>
                <a:ea typeface="Meiryo UI"/>
                <a:cs typeface="+mn-cs"/>
              </a:rPr>
              <a:t>②リスクの特定</a:t>
            </a:r>
            <a:endParaRPr kumimoji="1" lang="en-US" altLang="ja-JP" sz="1800" b="0" i="0" u="none" strike="noStrike" kern="1200" cap="none" spc="0" normalizeH="0" baseline="0" noProof="0" dirty="0">
              <a:ln>
                <a:noFill/>
              </a:ln>
              <a:solidFill>
                <a:srgbClr val="0000CC"/>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治験実施計画書ごとに、重要なプロセス及びデータに対するリスクを特定する</a:t>
            </a:r>
            <a:endParaRPr kumimoji="1" lang="en-US" altLang="ja-JP" sz="14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7" name="四角形: 角を丸くする 6">
            <a:extLst>
              <a:ext uri="{FF2B5EF4-FFF2-40B4-BE49-F238E27FC236}">
                <a16:creationId xmlns:a16="http://schemas.microsoft.com/office/drawing/2014/main" id="{952D6BD8-E878-2E33-5DEE-1611CDA13428}"/>
              </a:ext>
            </a:extLst>
          </p:cNvPr>
          <p:cNvSpPr/>
          <p:nvPr/>
        </p:nvSpPr>
        <p:spPr bwMode="auto">
          <a:xfrm>
            <a:off x="3294096" y="2993237"/>
            <a:ext cx="5992428" cy="843624"/>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square"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CC"/>
                </a:solidFill>
                <a:effectLst/>
                <a:uLnTx/>
                <a:uFillTx/>
                <a:latin typeface="Meiryo UI"/>
                <a:ea typeface="Meiryo UI"/>
                <a:cs typeface="+mn-cs"/>
              </a:rPr>
              <a:t>③リスクの評価</a:t>
            </a:r>
            <a:endParaRPr kumimoji="1" lang="en-US" altLang="ja-JP" sz="1800" b="0" i="0" u="none" strike="noStrike" kern="1200" cap="none" spc="0" normalizeH="0" baseline="0" noProof="0" dirty="0">
              <a:ln>
                <a:noFill/>
              </a:ln>
              <a:solidFill>
                <a:srgbClr val="0000CC"/>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「問題が発生する可能性」「その問題の見つけやすさ」「その問題が試験参加者保護や結果の信頼性に及ぼす影響度」を考慮して、抽出したリスクを評価する</a:t>
            </a:r>
            <a:endParaRPr kumimoji="1" lang="en-US" altLang="ja-JP" sz="14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0" name="四角形: 角を丸くする 9">
            <a:extLst>
              <a:ext uri="{FF2B5EF4-FFF2-40B4-BE49-F238E27FC236}">
                <a16:creationId xmlns:a16="http://schemas.microsoft.com/office/drawing/2014/main" id="{66E86330-FA39-1AD3-6268-4B3A75703D45}"/>
              </a:ext>
            </a:extLst>
          </p:cNvPr>
          <p:cNvSpPr/>
          <p:nvPr/>
        </p:nvSpPr>
        <p:spPr bwMode="auto">
          <a:xfrm>
            <a:off x="3273915" y="3956379"/>
            <a:ext cx="5992428" cy="602535"/>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square"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CC"/>
                </a:solidFill>
                <a:effectLst/>
                <a:uLnTx/>
                <a:uFillTx/>
                <a:latin typeface="Meiryo UI"/>
                <a:ea typeface="Meiryo UI"/>
                <a:cs typeface="+mn-cs"/>
              </a:rPr>
              <a:t>④リスクのコントロール</a:t>
            </a:r>
            <a:endParaRPr kumimoji="1" lang="en-US" altLang="ja-JP" sz="1800" b="0" i="0" u="none" strike="noStrike" kern="1200" cap="none" spc="0" normalizeH="0" baseline="0" noProof="0" dirty="0">
              <a:ln>
                <a:noFill/>
              </a:ln>
              <a:solidFill>
                <a:srgbClr val="0000CC"/>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低減すべきリスクと受け入れ可能なリスクを決定する</a:t>
            </a:r>
            <a:endParaRPr kumimoji="1" lang="en-US" altLang="ja-JP" sz="14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1" name="四角形: 角を丸くする 10">
            <a:extLst>
              <a:ext uri="{FF2B5EF4-FFF2-40B4-BE49-F238E27FC236}">
                <a16:creationId xmlns:a16="http://schemas.microsoft.com/office/drawing/2014/main" id="{956DA594-683B-D8E9-5819-1B0E7566B2F0}"/>
              </a:ext>
            </a:extLst>
          </p:cNvPr>
          <p:cNvSpPr/>
          <p:nvPr/>
        </p:nvSpPr>
        <p:spPr bwMode="auto">
          <a:xfrm>
            <a:off x="3273915" y="4729017"/>
            <a:ext cx="5992428" cy="591977"/>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square"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CC"/>
                </a:solidFill>
                <a:effectLst/>
                <a:uLnTx/>
                <a:uFillTx/>
                <a:latin typeface="Meiryo UI"/>
                <a:ea typeface="Meiryo UI"/>
                <a:cs typeface="+mn-cs"/>
              </a:rPr>
              <a:t>⑥リスクレビュー</a:t>
            </a:r>
            <a:endParaRPr kumimoji="1" lang="en-US" altLang="ja-JP" sz="1800" b="0" i="0" u="none" strike="noStrike" kern="1200" cap="none" spc="0" normalizeH="0" baseline="0" noProof="0" dirty="0">
              <a:ln>
                <a:noFill/>
              </a:ln>
              <a:solidFill>
                <a:srgbClr val="0000CC"/>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リスクコントロール手段を定期的にレビューする</a:t>
            </a:r>
            <a:endParaRPr kumimoji="1" lang="en-US" altLang="ja-JP" sz="14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2" name="四角形: 角を丸くする 11">
            <a:extLst>
              <a:ext uri="{FF2B5EF4-FFF2-40B4-BE49-F238E27FC236}">
                <a16:creationId xmlns:a16="http://schemas.microsoft.com/office/drawing/2014/main" id="{C20B8758-1F8F-614D-03C2-927DA869C3FD}"/>
              </a:ext>
            </a:extLst>
          </p:cNvPr>
          <p:cNvSpPr/>
          <p:nvPr/>
        </p:nvSpPr>
        <p:spPr bwMode="auto">
          <a:xfrm>
            <a:off x="3294096" y="5837317"/>
            <a:ext cx="5992428" cy="790112"/>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wrap="square"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CC"/>
                </a:solidFill>
                <a:effectLst/>
                <a:uLnTx/>
                <a:uFillTx/>
                <a:latin typeface="Meiryo UI"/>
                <a:ea typeface="Meiryo UI"/>
                <a:cs typeface="+mn-cs"/>
              </a:rPr>
              <a:t>⑦リスク報告</a:t>
            </a:r>
            <a:endParaRPr kumimoji="1" lang="en-US" altLang="ja-JP" sz="1800" b="0" i="0" u="none" strike="noStrike" kern="1200" cap="none" spc="0" normalizeH="0" baseline="0" noProof="0" dirty="0">
              <a:ln>
                <a:noFill/>
              </a:ln>
              <a:solidFill>
                <a:srgbClr val="0000CC"/>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治験で履行した品質マネジメントの取組を説明し、事前に規定された品質許容限界からの重要な逸脱と講じられた措置の要約を総括報告書に記載する</a:t>
            </a:r>
            <a:endParaRPr kumimoji="1" lang="en-US" altLang="ja-JP" sz="14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3" name="矢印: 左右 12">
            <a:extLst>
              <a:ext uri="{FF2B5EF4-FFF2-40B4-BE49-F238E27FC236}">
                <a16:creationId xmlns:a16="http://schemas.microsoft.com/office/drawing/2014/main" id="{D6C720F8-51AA-4EF1-2817-DC259A8CC36C}"/>
              </a:ext>
            </a:extLst>
          </p:cNvPr>
          <p:cNvSpPr/>
          <p:nvPr/>
        </p:nvSpPr>
        <p:spPr bwMode="auto">
          <a:xfrm>
            <a:off x="2404849" y="1507524"/>
            <a:ext cx="745725" cy="381740"/>
          </a:xfrm>
          <a:prstGeom prst="leftRightArrow">
            <a:avLst/>
          </a:prstGeom>
          <a:solidFill>
            <a:schemeClr val="accent2"/>
          </a:solidFill>
          <a:ln w="9525">
            <a:noFill/>
            <a:miter lim="800000"/>
            <a:headEnd/>
            <a:tailEnd/>
          </a:ln>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CC"/>
              </a:solidFill>
              <a:effectLst/>
              <a:uLnTx/>
              <a:uFillTx/>
              <a:latin typeface="Arial" panose="020B0604020202020204" pitchFamily="34" charset="0"/>
              <a:ea typeface="ＭＳ Ｐゴシック" panose="020B0600070205080204" pitchFamily="50" charset="-128"/>
              <a:cs typeface="+mn-cs"/>
            </a:endParaRPr>
          </a:p>
        </p:txBody>
      </p:sp>
      <p:sp>
        <p:nvSpPr>
          <p:cNvPr id="14" name="矢印: 左右 13">
            <a:extLst>
              <a:ext uri="{FF2B5EF4-FFF2-40B4-BE49-F238E27FC236}">
                <a16:creationId xmlns:a16="http://schemas.microsoft.com/office/drawing/2014/main" id="{129B458D-D170-CAD4-15C2-B7E9028250CA}"/>
              </a:ext>
            </a:extLst>
          </p:cNvPr>
          <p:cNvSpPr/>
          <p:nvPr/>
        </p:nvSpPr>
        <p:spPr bwMode="auto">
          <a:xfrm>
            <a:off x="2404849" y="2391704"/>
            <a:ext cx="745725" cy="381740"/>
          </a:xfrm>
          <a:prstGeom prst="leftRightArrow">
            <a:avLst/>
          </a:prstGeom>
          <a:solidFill>
            <a:schemeClr val="accent2"/>
          </a:solidFill>
          <a:ln w="9525">
            <a:noFill/>
            <a:miter lim="800000"/>
            <a:headEnd/>
            <a:tailEnd/>
          </a:ln>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CC"/>
              </a:solidFill>
              <a:effectLst/>
              <a:uLnTx/>
              <a:uFillTx/>
              <a:latin typeface="Arial" panose="020B0604020202020204" pitchFamily="34" charset="0"/>
              <a:ea typeface="ＭＳ Ｐゴシック" panose="020B0600070205080204" pitchFamily="50" charset="-128"/>
              <a:cs typeface="+mn-cs"/>
            </a:endParaRPr>
          </a:p>
        </p:txBody>
      </p:sp>
      <p:sp>
        <p:nvSpPr>
          <p:cNvPr id="15" name="矢印: 左右 14">
            <a:extLst>
              <a:ext uri="{FF2B5EF4-FFF2-40B4-BE49-F238E27FC236}">
                <a16:creationId xmlns:a16="http://schemas.microsoft.com/office/drawing/2014/main" id="{129B284C-CD51-019F-5BA1-08300186E33F}"/>
              </a:ext>
            </a:extLst>
          </p:cNvPr>
          <p:cNvSpPr/>
          <p:nvPr/>
        </p:nvSpPr>
        <p:spPr bwMode="auto">
          <a:xfrm>
            <a:off x="2404849" y="3313738"/>
            <a:ext cx="745725" cy="381740"/>
          </a:xfrm>
          <a:prstGeom prst="leftRightArrow">
            <a:avLst/>
          </a:prstGeom>
          <a:solidFill>
            <a:schemeClr val="accent2"/>
          </a:solidFill>
          <a:ln w="9525">
            <a:noFill/>
            <a:miter lim="800000"/>
            <a:headEnd/>
            <a:tailEnd/>
          </a:ln>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CC"/>
              </a:solidFill>
              <a:effectLst/>
              <a:uLnTx/>
              <a:uFillTx/>
              <a:latin typeface="Arial" panose="020B0604020202020204" pitchFamily="34" charset="0"/>
              <a:ea typeface="ＭＳ Ｐゴシック" panose="020B0600070205080204" pitchFamily="50" charset="-128"/>
              <a:cs typeface="+mn-cs"/>
            </a:endParaRPr>
          </a:p>
        </p:txBody>
      </p:sp>
      <p:sp>
        <p:nvSpPr>
          <p:cNvPr id="16" name="矢印: 左右 15">
            <a:extLst>
              <a:ext uri="{FF2B5EF4-FFF2-40B4-BE49-F238E27FC236}">
                <a16:creationId xmlns:a16="http://schemas.microsoft.com/office/drawing/2014/main" id="{84BBA161-2B0D-7AA7-E535-98193B7B1B48}"/>
              </a:ext>
            </a:extLst>
          </p:cNvPr>
          <p:cNvSpPr/>
          <p:nvPr/>
        </p:nvSpPr>
        <p:spPr bwMode="auto">
          <a:xfrm>
            <a:off x="2404849" y="4246622"/>
            <a:ext cx="745725" cy="381740"/>
          </a:xfrm>
          <a:prstGeom prst="leftRightArrow">
            <a:avLst/>
          </a:prstGeom>
          <a:solidFill>
            <a:schemeClr val="accent2"/>
          </a:solidFill>
          <a:ln w="9525">
            <a:noFill/>
            <a:miter lim="800000"/>
            <a:headEnd/>
            <a:tailEnd/>
          </a:ln>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CC"/>
              </a:solidFill>
              <a:effectLst/>
              <a:uLnTx/>
              <a:uFillTx/>
              <a:latin typeface="Arial" panose="020B0604020202020204" pitchFamily="34" charset="0"/>
              <a:ea typeface="ＭＳ Ｐゴシック" panose="020B0600070205080204" pitchFamily="50" charset="-128"/>
              <a:cs typeface="+mn-cs"/>
            </a:endParaRPr>
          </a:p>
        </p:txBody>
      </p:sp>
      <p:sp>
        <p:nvSpPr>
          <p:cNvPr id="17" name="矢印: 左右 16">
            <a:extLst>
              <a:ext uri="{FF2B5EF4-FFF2-40B4-BE49-F238E27FC236}">
                <a16:creationId xmlns:a16="http://schemas.microsoft.com/office/drawing/2014/main" id="{30DC2765-FFA4-577A-145B-6ACA9A21E052}"/>
              </a:ext>
            </a:extLst>
          </p:cNvPr>
          <p:cNvSpPr/>
          <p:nvPr/>
        </p:nvSpPr>
        <p:spPr bwMode="auto">
          <a:xfrm>
            <a:off x="2404849" y="5065865"/>
            <a:ext cx="745725" cy="381740"/>
          </a:xfrm>
          <a:prstGeom prst="leftRightArrow">
            <a:avLst/>
          </a:prstGeom>
          <a:solidFill>
            <a:schemeClr val="accent2"/>
          </a:solidFill>
          <a:ln w="9525">
            <a:noFill/>
            <a:miter lim="800000"/>
            <a:headEnd/>
            <a:tailEnd/>
          </a:ln>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CC"/>
              </a:solidFill>
              <a:effectLst/>
              <a:uLnTx/>
              <a:uFillTx/>
              <a:latin typeface="Arial" panose="020B0604020202020204" pitchFamily="34" charset="0"/>
              <a:ea typeface="ＭＳ Ｐゴシック" panose="020B0600070205080204" pitchFamily="50" charset="-128"/>
              <a:cs typeface="+mn-cs"/>
            </a:endParaRPr>
          </a:p>
        </p:txBody>
      </p:sp>
      <p:sp>
        <p:nvSpPr>
          <p:cNvPr id="18" name="四角形: 角を丸くする 17">
            <a:extLst>
              <a:ext uri="{FF2B5EF4-FFF2-40B4-BE49-F238E27FC236}">
                <a16:creationId xmlns:a16="http://schemas.microsoft.com/office/drawing/2014/main" id="{E8D74D0F-6C00-3B2E-32FC-A11E9DE38A65}"/>
              </a:ext>
            </a:extLst>
          </p:cNvPr>
          <p:cNvSpPr/>
          <p:nvPr/>
        </p:nvSpPr>
        <p:spPr bwMode="auto">
          <a:xfrm>
            <a:off x="1228285" y="1368271"/>
            <a:ext cx="883602" cy="4434756"/>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vert="eaVert" wrap="none" rtlCol="0" anchor="ctr"/>
          <a:lstStyle/>
          <a:p>
            <a:pPr marL="182563"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関係者に品質マネジメント活動の内容を伝達する</a:t>
            </a:r>
          </a:p>
          <a:p>
            <a:pPr marL="182563"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品質マネジメント活動を文書化する</a:t>
            </a:r>
            <a:endParaRPr kumimoji="1" lang="en-US" altLang="ja-JP" sz="1400" b="0" i="0" u="none" strike="noStrike" kern="1200" cap="none" spc="0" normalizeH="0" baseline="0" noProof="0" dirty="0">
              <a:ln>
                <a:noFill/>
              </a:ln>
              <a:solidFill>
                <a:srgbClr val="000000"/>
              </a:solidFill>
              <a:effectLst/>
              <a:uLnTx/>
              <a:uFillTx/>
              <a:latin typeface="Meiryo UI"/>
              <a:ea typeface="Meiryo UI"/>
              <a:cs typeface="+mn-cs"/>
            </a:endParaRPr>
          </a:p>
          <a:p>
            <a:pPr marL="182563"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CC"/>
                </a:solidFill>
                <a:effectLst/>
                <a:uLnTx/>
                <a:uFillTx/>
                <a:latin typeface="Meiryo UI"/>
                <a:ea typeface="Meiryo UI"/>
                <a:cs typeface="+mn-cs"/>
              </a:rPr>
              <a:t>⑤リスクコミュニケーション</a:t>
            </a:r>
            <a:endParaRPr kumimoji="1" lang="en-US" altLang="ja-JP" sz="1800" b="0" i="0" u="none" strike="noStrike" kern="1200" cap="none" spc="0" normalizeH="0" baseline="0" noProof="0" dirty="0">
              <a:ln>
                <a:noFill/>
              </a:ln>
              <a:solidFill>
                <a:srgbClr val="0000CC"/>
              </a:solidFill>
              <a:effectLst/>
              <a:uLnTx/>
              <a:uFillTx/>
              <a:latin typeface="Meiryo UI"/>
              <a:ea typeface="Meiryo UI"/>
              <a:cs typeface="+mn-cs"/>
            </a:endParaRPr>
          </a:p>
        </p:txBody>
      </p:sp>
      <p:grpSp>
        <p:nvGrpSpPr>
          <p:cNvPr id="41" name="グループ化 40">
            <a:extLst>
              <a:ext uri="{FF2B5EF4-FFF2-40B4-BE49-F238E27FC236}">
                <a16:creationId xmlns:a16="http://schemas.microsoft.com/office/drawing/2014/main" id="{92A701A6-D480-A4EC-3155-7EA01AE2372D}"/>
              </a:ext>
            </a:extLst>
          </p:cNvPr>
          <p:cNvGrpSpPr/>
          <p:nvPr/>
        </p:nvGrpSpPr>
        <p:grpSpPr>
          <a:xfrm>
            <a:off x="9338530" y="4096576"/>
            <a:ext cx="531555" cy="798240"/>
            <a:chOff x="9195375" y="4240530"/>
            <a:chExt cx="834185" cy="918632"/>
          </a:xfrm>
        </p:grpSpPr>
        <p:sp>
          <p:nvSpPr>
            <p:cNvPr id="39" name="矢印: 上向き折線 38">
              <a:extLst>
                <a:ext uri="{FF2B5EF4-FFF2-40B4-BE49-F238E27FC236}">
                  <a16:creationId xmlns:a16="http://schemas.microsoft.com/office/drawing/2014/main" id="{D3CFC4CC-905E-806E-6411-884FE705FE3A}"/>
                </a:ext>
              </a:extLst>
            </p:cNvPr>
            <p:cNvSpPr/>
            <p:nvPr/>
          </p:nvSpPr>
          <p:spPr bwMode="auto">
            <a:xfrm rot="16200000">
              <a:off x="9153152" y="4282753"/>
              <a:ext cx="918632" cy="834185"/>
            </a:xfrm>
            <a:prstGeom prst="bentUpArrow">
              <a:avLst>
                <a:gd name="adj1" fmla="val 18149"/>
                <a:gd name="adj2" fmla="val 25000"/>
                <a:gd name="adj3" fmla="val 25000"/>
              </a:avLst>
            </a:prstGeom>
            <a:solidFill>
              <a:schemeClr val="accent1"/>
            </a:solidFill>
            <a:ln w="9525">
              <a:solidFill>
                <a:schemeClr val="tx1"/>
              </a:solidFill>
              <a:prstDash val="lgDash"/>
              <a:miter lim="800000"/>
              <a:headEnd/>
              <a:tailEnd/>
            </a:ln>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CC"/>
                </a:solidFill>
                <a:effectLst/>
                <a:uLnTx/>
                <a:uFillTx/>
                <a:latin typeface="Arial" panose="020B0604020202020204" pitchFamily="34" charset="0"/>
                <a:ea typeface="ＭＳ Ｐゴシック" panose="020B0600070205080204" pitchFamily="50" charset="-128"/>
                <a:cs typeface="+mn-cs"/>
              </a:endParaRPr>
            </a:p>
          </p:txBody>
        </p:sp>
        <p:sp>
          <p:nvSpPr>
            <p:cNvPr id="40" name="正方形/長方形 39">
              <a:extLst>
                <a:ext uri="{FF2B5EF4-FFF2-40B4-BE49-F238E27FC236}">
                  <a16:creationId xmlns:a16="http://schemas.microsoft.com/office/drawing/2014/main" id="{FAAA312F-10EA-5D53-D2E0-B16EA62B6A6B}"/>
                </a:ext>
              </a:extLst>
            </p:cNvPr>
            <p:cNvSpPr/>
            <p:nvPr/>
          </p:nvSpPr>
          <p:spPr bwMode="auto">
            <a:xfrm>
              <a:off x="9283835" y="5062406"/>
              <a:ext cx="745725" cy="96755"/>
            </a:xfrm>
            <a:prstGeom prst="rect">
              <a:avLst/>
            </a:prstGeom>
            <a:solidFill>
              <a:schemeClr val="accent1"/>
            </a:solidFill>
            <a:ln w="9525">
              <a:solidFill>
                <a:schemeClr val="tx1"/>
              </a:solidFill>
              <a:prstDash val="lgDash"/>
              <a:miter lim="800000"/>
              <a:headEnd/>
              <a:tailEnd/>
            </a:ln>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CC"/>
                </a:solidFill>
                <a:effectLst/>
                <a:uLnTx/>
                <a:uFillTx/>
                <a:latin typeface="Arial" panose="020B0604020202020204" pitchFamily="34" charset="0"/>
                <a:ea typeface="ＭＳ Ｐゴシック" panose="020B0600070205080204" pitchFamily="50" charset="-128"/>
                <a:cs typeface="+mn-cs"/>
              </a:endParaRPr>
            </a:p>
          </p:txBody>
        </p:sp>
      </p:grpSp>
      <p:grpSp>
        <p:nvGrpSpPr>
          <p:cNvPr id="42" name="グループ化 41">
            <a:extLst>
              <a:ext uri="{FF2B5EF4-FFF2-40B4-BE49-F238E27FC236}">
                <a16:creationId xmlns:a16="http://schemas.microsoft.com/office/drawing/2014/main" id="{C9751E0C-516D-9DD3-E346-9A2EB6CB613E}"/>
              </a:ext>
            </a:extLst>
          </p:cNvPr>
          <p:cNvGrpSpPr/>
          <p:nvPr/>
        </p:nvGrpSpPr>
        <p:grpSpPr>
          <a:xfrm>
            <a:off x="9400327" y="3178211"/>
            <a:ext cx="728440" cy="1943001"/>
            <a:chOff x="9283835" y="4240528"/>
            <a:chExt cx="592187" cy="918634"/>
          </a:xfrm>
        </p:grpSpPr>
        <p:sp>
          <p:nvSpPr>
            <p:cNvPr id="43" name="矢印: 上向き折線 42">
              <a:extLst>
                <a:ext uri="{FF2B5EF4-FFF2-40B4-BE49-F238E27FC236}">
                  <a16:creationId xmlns:a16="http://schemas.microsoft.com/office/drawing/2014/main" id="{04A45643-6C78-1429-1517-D11BDB54F9D1}"/>
                </a:ext>
              </a:extLst>
            </p:cNvPr>
            <p:cNvSpPr/>
            <p:nvPr/>
          </p:nvSpPr>
          <p:spPr bwMode="auto">
            <a:xfrm rot="16200000">
              <a:off x="9120613" y="4403751"/>
              <a:ext cx="918632" cy="592186"/>
            </a:xfrm>
            <a:prstGeom prst="bentUpArrow">
              <a:avLst>
                <a:gd name="adj1" fmla="val 13954"/>
                <a:gd name="adj2" fmla="val 15585"/>
                <a:gd name="adj3" fmla="val 25000"/>
              </a:avLst>
            </a:prstGeom>
            <a:solidFill>
              <a:schemeClr val="accent1"/>
            </a:solidFill>
            <a:ln w="9525">
              <a:solidFill>
                <a:schemeClr val="tx1"/>
              </a:solidFill>
              <a:prstDash val="lgDash"/>
              <a:miter lim="800000"/>
              <a:headEnd/>
              <a:tailEnd/>
            </a:ln>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CC"/>
                </a:solidFill>
                <a:effectLst/>
                <a:uLnTx/>
                <a:uFillTx/>
                <a:latin typeface="Arial" panose="020B0604020202020204" pitchFamily="34" charset="0"/>
                <a:ea typeface="ＭＳ Ｐゴシック" panose="020B0600070205080204" pitchFamily="50" charset="-128"/>
                <a:cs typeface="+mn-cs"/>
              </a:endParaRPr>
            </a:p>
          </p:txBody>
        </p:sp>
        <p:sp>
          <p:nvSpPr>
            <p:cNvPr id="44" name="正方形/長方形 43">
              <a:extLst>
                <a:ext uri="{FF2B5EF4-FFF2-40B4-BE49-F238E27FC236}">
                  <a16:creationId xmlns:a16="http://schemas.microsoft.com/office/drawing/2014/main" id="{F5D9FF53-ED96-7808-6B4E-0833747131C8}"/>
                </a:ext>
              </a:extLst>
            </p:cNvPr>
            <p:cNvSpPr/>
            <p:nvPr/>
          </p:nvSpPr>
          <p:spPr bwMode="auto">
            <a:xfrm>
              <a:off x="9283835" y="5119412"/>
              <a:ext cx="592184" cy="39750"/>
            </a:xfrm>
            <a:prstGeom prst="rect">
              <a:avLst/>
            </a:prstGeom>
            <a:solidFill>
              <a:schemeClr val="accent1"/>
            </a:solidFill>
            <a:ln w="9525">
              <a:solidFill>
                <a:schemeClr val="tx1"/>
              </a:solidFill>
              <a:prstDash val="lgDash"/>
              <a:miter lim="800000"/>
              <a:headEnd/>
              <a:tailEnd/>
            </a:ln>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CC"/>
                </a:solidFill>
                <a:effectLst/>
                <a:uLnTx/>
                <a:uFillTx/>
                <a:latin typeface="Arial" panose="020B0604020202020204" pitchFamily="34" charset="0"/>
                <a:ea typeface="ＭＳ Ｐゴシック" panose="020B0600070205080204" pitchFamily="50" charset="-128"/>
                <a:cs typeface="+mn-cs"/>
              </a:endParaRPr>
            </a:p>
          </p:txBody>
        </p:sp>
      </p:grpSp>
      <p:grpSp>
        <p:nvGrpSpPr>
          <p:cNvPr id="45" name="グループ化 44">
            <a:extLst>
              <a:ext uri="{FF2B5EF4-FFF2-40B4-BE49-F238E27FC236}">
                <a16:creationId xmlns:a16="http://schemas.microsoft.com/office/drawing/2014/main" id="{03D8A205-FB6C-F240-1715-A80AA7B7D9E2}"/>
              </a:ext>
            </a:extLst>
          </p:cNvPr>
          <p:cNvGrpSpPr/>
          <p:nvPr/>
        </p:nvGrpSpPr>
        <p:grpSpPr>
          <a:xfrm>
            <a:off x="9400323" y="2395651"/>
            <a:ext cx="1038687" cy="2952780"/>
            <a:chOff x="9283835" y="4240528"/>
            <a:chExt cx="592187" cy="918633"/>
          </a:xfrm>
        </p:grpSpPr>
        <p:sp>
          <p:nvSpPr>
            <p:cNvPr id="46" name="矢印: 上向き折線 45">
              <a:extLst>
                <a:ext uri="{FF2B5EF4-FFF2-40B4-BE49-F238E27FC236}">
                  <a16:creationId xmlns:a16="http://schemas.microsoft.com/office/drawing/2014/main" id="{AA75F2BD-7CEC-E4BE-5B03-EEA0A4F159CF}"/>
                </a:ext>
              </a:extLst>
            </p:cNvPr>
            <p:cNvSpPr/>
            <p:nvPr/>
          </p:nvSpPr>
          <p:spPr bwMode="auto">
            <a:xfrm rot="16200000">
              <a:off x="9120613" y="4403751"/>
              <a:ext cx="918632" cy="592186"/>
            </a:xfrm>
            <a:prstGeom prst="bentUpArrow">
              <a:avLst>
                <a:gd name="adj1" fmla="val 10653"/>
                <a:gd name="adj2" fmla="val 18397"/>
                <a:gd name="adj3" fmla="val 21699"/>
              </a:avLst>
            </a:prstGeom>
            <a:solidFill>
              <a:schemeClr val="accent1"/>
            </a:solidFill>
            <a:ln w="9525">
              <a:solidFill>
                <a:schemeClr val="tx1"/>
              </a:solidFill>
              <a:prstDash val="lgDash"/>
              <a:miter lim="800000"/>
              <a:headEnd/>
              <a:tailEnd/>
            </a:ln>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CC"/>
                </a:solidFill>
                <a:effectLst/>
                <a:uLnTx/>
                <a:uFillTx/>
                <a:latin typeface="Arial" panose="020B0604020202020204" pitchFamily="34" charset="0"/>
                <a:ea typeface="ＭＳ Ｐゴシック" panose="020B0600070205080204" pitchFamily="50" charset="-128"/>
                <a:cs typeface="+mn-cs"/>
              </a:endParaRPr>
            </a:p>
          </p:txBody>
        </p:sp>
        <p:sp>
          <p:nvSpPr>
            <p:cNvPr id="47" name="正方形/長方形 46">
              <a:extLst>
                <a:ext uri="{FF2B5EF4-FFF2-40B4-BE49-F238E27FC236}">
                  <a16:creationId xmlns:a16="http://schemas.microsoft.com/office/drawing/2014/main" id="{0EC1F8EE-9CB3-AE6B-55F0-21632247B483}"/>
                </a:ext>
              </a:extLst>
            </p:cNvPr>
            <p:cNvSpPr/>
            <p:nvPr/>
          </p:nvSpPr>
          <p:spPr bwMode="auto">
            <a:xfrm>
              <a:off x="9283835" y="5133005"/>
              <a:ext cx="592184" cy="26156"/>
            </a:xfrm>
            <a:prstGeom prst="rect">
              <a:avLst/>
            </a:prstGeom>
            <a:solidFill>
              <a:schemeClr val="accent1"/>
            </a:solidFill>
            <a:ln w="9525">
              <a:solidFill>
                <a:schemeClr val="tx1"/>
              </a:solidFill>
              <a:prstDash val="lgDash"/>
              <a:miter lim="800000"/>
              <a:headEnd/>
              <a:tailEnd/>
            </a:ln>
          </p:spPr>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CC"/>
                </a:solidFill>
                <a:effectLst/>
                <a:uLnTx/>
                <a:uFillTx/>
                <a:latin typeface="Arial" panose="020B0604020202020204" pitchFamily="34" charset="0"/>
                <a:ea typeface="ＭＳ Ｐゴシック" panose="020B0600070205080204" pitchFamily="50" charset="-128"/>
                <a:cs typeface="+mn-cs"/>
              </a:endParaRPr>
            </a:p>
          </p:txBody>
        </p:sp>
      </p:grpSp>
      <p:sp>
        <p:nvSpPr>
          <p:cNvPr id="49" name="テキスト ボックス 48">
            <a:extLst>
              <a:ext uri="{FF2B5EF4-FFF2-40B4-BE49-F238E27FC236}">
                <a16:creationId xmlns:a16="http://schemas.microsoft.com/office/drawing/2014/main" id="{7A1C5690-1A5C-3144-AC3A-E6FC38A85D44}"/>
              </a:ext>
            </a:extLst>
          </p:cNvPr>
          <p:cNvSpPr txBox="1"/>
          <p:nvPr/>
        </p:nvSpPr>
        <p:spPr>
          <a:xfrm>
            <a:off x="8565219" y="6574001"/>
            <a:ext cx="3747571"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5">
                  <a:extLst>
                    <a:ext uri="{A12FA001-AC4F-418D-AE19-62706E023703}">
                      <ahyp:hlinkClr xmlns:ahyp="http://schemas.microsoft.com/office/drawing/2018/hyperlinkcolor" val="tx"/>
                    </a:ext>
                  </a:extLst>
                </a:hlinkClick>
              </a:rPr>
              <a:t>QMS</a:t>
            </a:r>
            <a:r>
              <a:rPr kumimoji="1" lang="ja-JP" altLang="en-US" sz="12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5">
                  <a:extLst>
                    <a:ext uri="{A12FA001-AC4F-418D-AE19-62706E023703}">
                      <ahyp:hlinkClr xmlns:ahyp="http://schemas.microsoft.com/office/drawing/2018/hyperlinkcolor" val="tx"/>
                    </a:ext>
                  </a:extLst>
                </a:hlinkClick>
              </a:rPr>
              <a:t>、</a:t>
            </a:r>
            <a:r>
              <a:rPr kumimoji="1" lang="en-US" altLang="ja-JP" sz="12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5">
                  <a:extLst>
                    <a:ext uri="{A12FA001-AC4F-418D-AE19-62706E023703}">
                      <ahyp:hlinkClr xmlns:ahyp="http://schemas.microsoft.com/office/drawing/2018/hyperlinkcolor" val="tx"/>
                    </a:ext>
                  </a:extLst>
                </a:hlinkClick>
              </a:rPr>
              <a:t>RBA</a:t>
            </a:r>
            <a:r>
              <a:rPr kumimoji="1" lang="ja-JP" altLang="en-US" sz="12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5">
                  <a:extLst>
                    <a:ext uri="{A12FA001-AC4F-418D-AE19-62706E023703}">
                      <ahyp:hlinkClr xmlns:ahyp="http://schemas.microsoft.com/office/drawing/2018/hyperlinkcolor" val="tx"/>
                    </a:ext>
                  </a:extLst>
                </a:hlinkClick>
              </a:rPr>
              <a:t>の概要</a:t>
            </a:r>
            <a:r>
              <a:rPr kumimoji="1" lang="ja-JP" altLang="en-US" sz="12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rPr>
              <a:t>　</a:t>
            </a:r>
            <a:r>
              <a:rPr kumimoji="1" lang="en-US" altLang="ja-JP" sz="12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rPr>
              <a:t>AMED</a:t>
            </a:r>
            <a:r>
              <a:rPr kumimoji="1" lang="ja-JP" altLang="en-US" sz="12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rPr>
              <a:t>公開資料　一部抜粋・改変</a:t>
            </a:r>
            <a:endParaRPr kumimoji="1" lang="en-US" altLang="ja-JP" sz="12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endParaRPr>
          </a:p>
        </p:txBody>
      </p:sp>
      <p:sp>
        <p:nvSpPr>
          <p:cNvPr id="3" name="矢印: 左 2">
            <a:extLst>
              <a:ext uri="{FF2B5EF4-FFF2-40B4-BE49-F238E27FC236}">
                <a16:creationId xmlns:a16="http://schemas.microsoft.com/office/drawing/2014/main" id="{AA2913E0-7B29-D39D-7244-811C6BDC3FCD}"/>
              </a:ext>
            </a:extLst>
          </p:cNvPr>
          <p:cNvSpPr/>
          <p:nvPr/>
        </p:nvSpPr>
        <p:spPr bwMode="auto">
          <a:xfrm>
            <a:off x="9430046" y="1378710"/>
            <a:ext cx="765313" cy="520993"/>
          </a:xfrm>
          <a:prstGeom prst="leftArrow">
            <a:avLst/>
          </a:prstGeom>
          <a:solidFill>
            <a:srgbClr val="FFC000"/>
          </a:solidFill>
          <a:ln w="9525">
            <a:noFill/>
            <a:miter lim="800000"/>
            <a:headEnd/>
            <a:tailEnd/>
          </a:ln>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CC"/>
              </a:solidFill>
              <a:effectLst/>
              <a:uLnTx/>
              <a:uFillTx/>
              <a:latin typeface="Meiryo UI"/>
              <a:ea typeface="Meiryo UI"/>
              <a:cs typeface="+mn-cs"/>
            </a:endParaRPr>
          </a:p>
        </p:txBody>
      </p:sp>
      <p:sp>
        <p:nvSpPr>
          <p:cNvPr id="5" name="テキスト ボックス 4">
            <a:extLst>
              <a:ext uri="{FF2B5EF4-FFF2-40B4-BE49-F238E27FC236}">
                <a16:creationId xmlns:a16="http://schemas.microsoft.com/office/drawing/2014/main" id="{816502F2-6E1A-3051-30F3-653E0E16B1D0}"/>
              </a:ext>
            </a:extLst>
          </p:cNvPr>
          <p:cNvSpPr txBox="1"/>
          <p:nvPr/>
        </p:nvSpPr>
        <p:spPr>
          <a:xfrm>
            <a:off x="10308021" y="1269875"/>
            <a:ext cx="1520687" cy="738664"/>
          </a:xfrm>
          <a:prstGeom prst="rect">
            <a:avLst/>
          </a:prstGeom>
          <a:solidFill>
            <a:srgbClr val="FFC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Meiryo UI"/>
                <a:ea typeface="Meiryo UI"/>
                <a:cs typeface="+mn-cs"/>
              </a:rPr>
              <a:t>ICH E6 (R3)</a:t>
            </a: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では、この段階までに</a:t>
            </a:r>
            <a:r>
              <a:rPr kumimoji="1" lang="en-US" altLang="ja-JP" sz="1400" b="0" i="0" u="none" strike="noStrike" kern="1200" cap="none" spc="0" normalizeH="0" baseline="0" noProof="0" dirty="0">
                <a:ln>
                  <a:noFill/>
                </a:ln>
                <a:solidFill>
                  <a:srgbClr val="000000"/>
                </a:solidFill>
                <a:effectLst/>
                <a:uLnTx/>
                <a:uFillTx/>
                <a:latin typeface="Meiryo UI"/>
                <a:ea typeface="Meiryo UI"/>
                <a:cs typeface="+mn-cs"/>
              </a:rPr>
              <a:t>CTQ</a:t>
            </a: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要因を特定</a:t>
            </a:r>
            <a:endParaRPr kumimoji="1" lang="en-US" altLang="ja-JP" sz="1400" b="0" i="0" u="none" strike="noStrike" kern="1200" cap="none" spc="0" normalizeH="0" baseline="0" noProof="0" dirty="0">
              <a:ln>
                <a:noFill/>
              </a:ln>
              <a:solidFill>
                <a:srgbClr val="000000"/>
              </a:solidFill>
              <a:effectLst/>
              <a:uLnTx/>
              <a:uFillTx/>
              <a:latin typeface="Meiryo UI"/>
              <a:ea typeface="Meiryo UI"/>
              <a:cs typeface="+mn-cs"/>
            </a:endParaRPr>
          </a:p>
        </p:txBody>
      </p:sp>
      <p:pic>
        <p:nvPicPr>
          <p:cNvPr id="8" name="Section 2_SL29">
            <a:hlinkClick r:id="" action="ppaction://media"/>
            <a:extLst>
              <a:ext uri="{FF2B5EF4-FFF2-40B4-BE49-F238E27FC236}">
                <a16:creationId xmlns:a16="http://schemas.microsoft.com/office/drawing/2014/main" id="{8206649E-52FB-4ABD-0823-731D3F9B4A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3338" y="6107113"/>
            <a:ext cx="406400" cy="406400"/>
          </a:xfrm>
          <a:prstGeom prst="rect">
            <a:avLst/>
          </a:prstGeom>
        </p:spPr>
      </p:pic>
      <p:sp>
        <p:nvSpPr>
          <p:cNvPr id="9" name="スライド番号プレースホルダー 2">
            <a:extLst>
              <a:ext uri="{FF2B5EF4-FFF2-40B4-BE49-F238E27FC236}">
                <a16:creationId xmlns:a16="http://schemas.microsoft.com/office/drawing/2014/main" id="{A8D70724-8696-4A1E-00DE-AE7F16AEE867}"/>
              </a:ext>
            </a:extLst>
          </p:cNvPr>
          <p:cNvSpPr>
            <a:spLocks noGrp="1"/>
          </p:cNvSpPr>
          <p:nvPr>
            <p:ph type="sldNum" sz="quarter" idx="10"/>
          </p:nvPr>
        </p:nvSpPr>
        <p:spPr>
          <a:xfrm>
            <a:off x="9072033" y="6519864"/>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42391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C4E88-8427-5A46-9AB7-04F8AC21F92C}"/>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FB5A96D8-CB3A-D05F-5E56-3B54C18CCA92}"/>
              </a:ext>
            </a:extLst>
          </p:cNvPr>
          <p:cNvSpPr>
            <a:spLocks noGrp="1"/>
          </p:cNvSpPr>
          <p:nvPr>
            <p:ph type="title" idx="4294967295"/>
          </p:nvPr>
        </p:nvSpPr>
        <p:spPr>
          <a:xfrm>
            <a:off x="869430" y="286100"/>
            <a:ext cx="10712970" cy="906427"/>
          </a:xfrm>
        </p:spPr>
        <p:txBody>
          <a:bodyPr/>
          <a:lstStyle/>
          <a:p>
            <a:pPr algn="l"/>
            <a:r>
              <a:rPr lang="en-US" altLang="ja-JP" sz="4000" b="1" dirty="0">
                <a:latin typeface="Meiryo UI" panose="020B0604030504040204" pitchFamily="34" charset="-128"/>
                <a:ea typeface="Meiryo UI" panose="020B0604030504040204" pitchFamily="34" charset="-128"/>
              </a:rPr>
              <a:t>CTQ</a:t>
            </a:r>
            <a:r>
              <a:rPr lang="ja-JP" altLang="en-US" sz="4000" b="1" dirty="0">
                <a:latin typeface="Meiryo UI" panose="020B0604030504040204" pitchFamily="34" charset="-128"/>
                <a:ea typeface="Meiryo UI" panose="020B0604030504040204" pitchFamily="34" charset="-128"/>
              </a:rPr>
              <a:t>要因とリスクの関係</a:t>
            </a:r>
            <a:endParaRPr lang="ja-JP" altLang="en-US" sz="4000" b="1" dirty="0"/>
          </a:p>
        </p:txBody>
      </p:sp>
      <p:pic>
        <p:nvPicPr>
          <p:cNvPr id="6" name="図 5">
            <a:extLst>
              <a:ext uri="{FF2B5EF4-FFF2-40B4-BE49-F238E27FC236}">
                <a16:creationId xmlns:a16="http://schemas.microsoft.com/office/drawing/2014/main" id="{DBBDB4B8-94E2-45A1-410C-0EF3E84F0DF9}"/>
              </a:ext>
            </a:extLst>
          </p:cNvPr>
          <p:cNvPicPr>
            <a:picLocks noChangeAspect="1"/>
          </p:cNvPicPr>
          <p:nvPr/>
        </p:nvPicPr>
        <p:blipFill>
          <a:blip r:embed="rId5"/>
          <a:stretch>
            <a:fillRect/>
          </a:stretch>
        </p:blipFill>
        <p:spPr>
          <a:xfrm>
            <a:off x="5662887" y="3595095"/>
            <a:ext cx="6480879" cy="2732527"/>
          </a:xfrm>
          <a:prstGeom prst="rect">
            <a:avLst/>
          </a:prstGeom>
        </p:spPr>
      </p:pic>
      <p:pic>
        <p:nvPicPr>
          <p:cNvPr id="7" name="図 6">
            <a:extLst>
              <a:ext uri="{FF2B5EF4-FFF2-40B4-BE49-F238E27FC236}">
                <a16:creationId xmlns:a16="http://schemas.microsoft.com/office/drawing/2014/main" id="{AD683683-BEDF-DA05-F533-644D69D3BEBA}"/>
              </a:ext>
            </a:extLst>
          </p:cNvPr>
          <p:cNvPicPr>
            <a:picLocks noChangeAspect="1"/>
          </p:cNvPicPr>
          <p:nvPr/>
        </p:nvPicPr>
        <p:blipFill>
          <a:blip r:embed="rId6"/>
          <a:stretch>
            <a:fillRect/>
          </a:stretch>
        </p:blipFill>
        <p:spPr>
          <a:xfrm>
            <a:off x="121454" y="1426583"/>
            <a:ext cx="6190293" cy="2553496"/>
          </a:xfrm>
          <a:prstGeom prst="rect">
            <a:avLst/>
          </a:prstGeom>
        </p:spPr>
      </p:pic>
      <p:sp>
        <p:nvSpPr>
          <p:cNvPr id="8" name="矢印: 折線 7">
            <a:extLst>
              <a:ext uri="{FF2B5EF4-FFF2-40B4-BE49-F238E27FC236}">
                <a16:creationId xmlns:a16="http://schemas.microsoft.com/office/drawing/2014/main" id="{7456EE65-0395-3F1B-1189-2E64016DBCC2}"/>
              </a:ext>
            </a:extLst>
          </p:cNvPr>
          <p:cNvSpPr/>
          <p:nvPr/>
        </p:nvSpPr>
        <p:spPr>
          <a:xfrm rot="5400000">
            <a:off x="7814508" y="1700170"/>
            <a:ext cx="1325562" cy="2654684"/>
          </a:xfrm>
          <a:prstGeom prst="bentArrow">
            <a:avLst>
              <a:gd name="adj1" fmla="val 34142"/>
              <a:gd name="adj2" fmla="val 31649"/>
              <a:gd name="adj3" fmla="val 35804"/>
              <a:gd name="adj4" fmla="val 44581"/>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AC60E2CD-1F38-151E-A6EC-FC70149087A9}"/>
              </a:ext>
            </a:extLst>
          </p:cNvPr>
          <p:cNvSpPr txBox="1"/>
          <p:nvPr/>
        </p:nvSpPr>
        <p:spPr>
          <a:xfrm>
            <a:off x="583893" y="4266981"/>
            <a:ext cx="4977922" cy="1938992"/>
          </a:xfrm>
          <a:prstGeom prst="rect">
            <a:avLst/>
          </a:prstGeom>
          <a:noFill/>
          <a:ln w="38100">
            <a:solidFill>
              <a:srgbClr val="00B050"/>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R3</a:t>
            </a:r>
            <a:r>
              <a:rPr kumimoji="1" lang="ja-JP" altLang="en-US" sz="2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では、</a:t>
            </a:r>
            <a:r>
              <a:rPr kumimoji="1" lang="en-US" altLang="ja-JP" sz="200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Critical to Quality Factor</a:t>
            </a:r>
            <a:r>
              <a:rPr kumimoji="1" lang="ja-JP" altLang="en-US" sz="200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a:t>
            </a:r>
            <a:r>
              <a:rPr kumimoji="1" lang="en-US" altLang="ja-JP" sz="200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CTQ</a:t>
            </a:r>
            <a:r>
              <a:rPr kumimoji="1" lang="ja-JP" altLang="en-US" sz="200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要因）</a:t>
            </a:r>
            <a:r>
              <a:rPr kumimoji="1" lang="ja-JP" altLang="en-US" sz="2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という概念が導入され、特に試験の質に大きな影響のある要因を特定し、個々の</a:t>
            </a:r>
            <a:r>
              <a:rPr kumimoji="1" lang="en-US" altLang="ja-JP" sz="2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CTQ </a:t>
            </a:r>
            <a:r>
              <a:rPr lang="ja-JP" altLang="en-US" sz="2000" dirty="0">
                <a:solidFill>
                  <a:srgbClr val="000000"/>
                </a:solidFill>
                <a:latin typeface="Meiryo UI" panose="020B0604030504040204" pitchFamily="34" charset="-128"/>
                <a:ea typeface="Meiryo UI" panose="020B0604030504040204" pitchFamily="34" charset="-128"/>
              </a:rPr>
              <a:t>要因</a:t>
            </a:r>
            <a:r>
              <a:rPr kumimoji="1" lang="ja-JP" altLang="en-US" sz="2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に関わる</a:t>
            </a:r>
            <a:r>
              <a:rPr kumimoji="1" lang="en-US" altLang="ja-JP" sz="2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Risk</a:t>
            </a:r>
            <a:r>
              <a:rPr kumimoji="1" lang="ja-JP" altLang="en-US" sz="2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を考えて、</a:t>
            </a:r>
            <a:r>
              <a:rPr kumimoji="1" lang="ja-JP" altLang="en-US" sz="2000" b="0" i="0" u="none" strike="noStrike" kern="1200" cap="none" spc="0" normalizeH="0" baseline="0" noProof="0" dirty="0">
                <a:ln>
                  <a:noFill/>
                </a:ln>
                <a:solidFill>
                  <a:srgbClr val="FF0000"/>
                </a:solidFill>
                <a:effectLst/>
                <a:uLnTx/>
                <a:uFillTx/>
                <a:latin typeface="Meiryo UI" panose="020B0604030504040204" pitchFamily="34" charset="-128"/>
                <a:ea typeface="Meiryo UI" panose="020B0604030504040204" pitchFamily="34" charset="-128"/>
                <a:cs typeface="+mn-cs"/>
              </a:rPr>
              <a:t>重要性に応じて</a:t>
            </a:r>
            <a:r>
              <a:rPr kumimoji="1" lang="ja-JP" altLang="en-US" sz="2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あらかじめリスクを制御するあるいは軽減する対策を講じることが推奨されている</a:t>
            </a:r>
            <a:endParaRPr kumimoji="1" lang="ja-JP"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 name="テキスト ボックス 13">
            <a:extLst>
              <a:ext uri="{FF2B5EF4-FFF2-40B4-BE49-F238E27FC236}">
                <a16:creationId xmlns:a16="http://schemas.microsoft.com/office/drawing/2014/main" id="{4659A2A3-1314-8F8E-1F96-632AD372B4B3}"/>
              </a:ext>
            </a:extLst>
          </p:cNvPr>
          <p:cNvSpPr txBox="1"/>
          <p:nvPr/>
        </p:nvSpPr>
        <p:spPr>
          <a:xfrm>
            <a:off x="869430" y="6256015"/>
            <a:ext cx="7246212"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日本医療研究開発機構（</a:t>
            </a:r>
            <a:r>
              <a:rPr kumimoji="1" lang="en-US" altLang="ja-JP"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AMED</a:t>
            </a:r>
            <a:r>
              <a:rPr kumimoji="1" lang="ja-JP" altLang="en-US"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　研究者主導臨床研究・医師主導治験における</a:t>
            </a:r>
            <a:r>
              <a:rPr kumimoji="1" lang="en-US" altLang="ja-JP"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QMS</a:t>
            </a:r>
            <a:r>
              <a:rPr kumimoji="1" lang="ja-JP" altLang="en-US"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に基づく</a:t>
            </a:r>
            <a:r>
              <a:rPr kumimoji="1" lang="en-US" altLang="ja-JP"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RBA</a:t>
            </a:r>
            <a:r>
              <a:rPr kumimoji="1" lang="ja-JP" altLang="en-US"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の実装に関する集合研修、</a:t>
            </a:r>
            <a:r>
              <a:rPr kumimoji="1" lang="en-US" altLang="ja-JP"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2024</a:t>
            </a:r>
            <a:r>
              <a:rPr kumimoji="1" lang="ja-JP" altLang="en-US"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年</a:t>
            </a:r>
            <a:r>
              <a:rPr kumimoji="1" lang="en-US" altLang="ja-JP"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7</a:t>
            </a:r>
            <a:r>
              <a:rPr kumimoji="1" lang="ja-JP" altLang="en-US"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月</a:t>
            </a:r>
            <a:r>
              <a:rPr kumimoji="1" lang="en-US" altLang="ja-JP"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20</a:t>
            </a:r>
            <a:r>
              <a:rPr kumimoji="1" lang="ja-JP" altLang="en-US"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a:t>
            </a:r>
            <a:r>
              <a:rPr kumimoji="1" lang="en-US" altLang="ja-JP"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21</a:t>
            </a:r>
            <a:r>
              <a:rPr kumimoji="1" lang="ja-JP" altLang="en-US"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日）「</a:t>
            </a:r>
            <a:r>
              <a:rPr kumimoji="1" lang="en-US" altLang="ja-JP"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GCP</a:t>
            </a:r>
            <a:r>
              <a:rPr kumimoji="1" lang="ja-JP" altLang="en-US"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hlinkClick r:id="rId7">
                  <a:extLst>
                    <a:ext uri="{A12FA001-AC4F-418D-AE19-62706E023703}">
                      <ahyp:hlinkClr xmlns:ahyp="http://schemas.microsoft.com/office/drawing/2018/hyperlinkcolor" val="tx"/>
                    </a:ext>
                  </a:extLst>
                </a:hlinkClick>
              </a:rPr>
              <a:t>リノベーションが目指すもの」</a:t>
            </a:r>
            <a:endParaRPr kumimoji="1" lang="en-US" altLang="ja-JP" sz="1400" b="0" i="0" u="none" strike="noStrike" kern="1200" cap="none" spc="0" normalizeH="0" baseline="0" noProof="0" dirty="0">
              <a:ln>
                <a:noFill/>
              </a:ln>
              <a:effectLst/>
              <a:uLnTx/>
              <a:uFillTx/>
              <a:latin typeface="Meiryo UI" panose="020B0604030504040204" pitchFamily="34" charset="-128"/>
              <a:ea typeface="Meiryo UI" panose="020B0604030504040204" pitchFamily="34" charset="-128"/>
              <a:cs typeface="+mn-cs"/>
            </a:endParaRPr>
          </a:p>
        </p:txBody>
      </p:sp>
      <p:sp>
        <p:nvSpPr>
          <p:cNvPr id="2" name="吹き出し: 角を丸めた四角形 1">
            <a:extLst>
              <a:ext uri="{FF2B5EF4-FFF2-40B4-BE49-F238E27FC236}">
                <a16:creationId xmlns:a16="http://schemas.microsoft.com/office/drawing/2014/main" id="{9F92DE51-712B-FE7E-1A35-53F9F699CE6D}"/>
              </a:ext>
            </a:extLst>
          </p:cNvPr>
          <p:cNvSpPr/>
          <p:nvPr/>
        </p:nvSpPr>
        <p:spPr>
          <a:xfrm>
            <a:off x="8514413" y="6440029"/>
            <a:ext cx="3587973" cy="369332"/>
          </a:xfrm>
          <a:prstGeom prst="wedgeRoundRectCallout">
            <a:avLst>
              <a:gd name="adj1" fmla="val -3555"/>
              <a:gd name="adj2" fmla="val -7460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mn-cs"/>
              </a:rPr>
              <a:t>ここが</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mn-cs"/>
              </a:rPr>
              <a:t>E6(R3)</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mn-cs"/>
              </a:rPr>
              <a:t>で言われている</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mn-cs"/>
              </a:rPr>
              <a:t>Risk Proportionality</a:t>
            </a:r>
            <a:endParaRPr kumimoji="1" lang="ja-JP" altLang="en-US" sz="1200" b="0" i="0" u="none" strike="noStrike" kern="1200" cap="none" spc="0" normalizeH="0" baseline="0" noProof="0" dirty="0">
              <a:ln>
                <a:noFill/>
              </a:ln>
              <a:solidFill>
                <a:schemeClr val="tx1"/>
              </a:solidFill>
              <a:effectLst/>
              <a:uLnTx/>
              <a:uFillTx/>
              <a:latin typeface="Meiryo UI" panose="020B0604030504040204" pitchFamily="34" charset="-128"/>
              <a:ea typeface="Meiryo UI" panose="020B0604030504040204" pitchFamily="34" charset="-128"/>
              <a:cs typeface="+mn-cs"/>
            </a:endParaRPr>
          </a:p>
        </p:txBody>
      </p:sp>
      <p:pic>
        <p:nvPicPr>
          <p:cNvPr id="3" name="Section 2_SL30">
            <a:hlinkClick r:id="" action="ppaction://media"/>
            <a:extLst>
              <a:ext uri="{FF2B5EF4-FFF2-40B4-BE49-F238E27FC236}">
                <a16:creationId xmlns:a16="http://schemas.microsoft.com/office/drawing/2014/main" id="{1C313E98-E2AA-9644-3980-D71BCA6236F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2400" y="5454650"/>
            <a:ext cx="406400" cy="406400"/>
          </a:xfrm>
          <a:prstGeom prst="rect">
            <a:avLst/>
          </a:prstGeom>
        </p:spPr>
      </p:pic>
      <p:sp>
        <p:nvSpPr>
          <p:cNvPr id="5" name="スライド番号プレースホルダー 2">
            <a:extLst>
              <a:ext uri="{FF2B5EF4-FFF2-40B4-BE49-F238E27FC236}">
                <a16:creationId xmlns:a16="http://schemas.microsoft.com/office/drawing/2014/main" id="{3A82EB56-CFEF-D8E4-A3DE-519084BC8818}"/>
              </a:ext>
            </a:extLst>
          </p:cNvPr>
          <p:cNvSpPr>
            <a:spLocks noGrp="1"/>
          </p:cNvSpPr>
          <p:nvPr>
            <p:ph type="sldNum" sz="quarter" idx="10"/>
          </p:nvPr>
        </p:nvSpPr>
        <p:spPr>
          <a:xfrm>
            <a:off x="9072033" y="6519864"/>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9685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19E5EF8-2D6F-1C09-8F43-74C67F17CA6D}"/>
              </a:ext>
            </a:extLst>
          </p:cNvPr>
          <p:cNvSpPr>
            <a:spLocks noGrp="1"/>
          </p:cNvSpPr>
          <p:nvPr>
            <p:ph type="sldNum" sz="quarter" idx="10"/>
          </p:nvPr>
        </p:nvSpPr>
        <p:spPr/>
        <p:txBody>
          <a:bodyPr/>
          <a:lstStyle/>
          <a:p>
            <a:pPr>
              <a:defRPr/>
            </a:pPr>
            <a:fld id="{D8D03551-CC82-4D90-83BE-0EABF2630667}" type="slidenum">
              <a:rPr lang="en-US" altLang="ja-JP" smtClean="0"/>
              <a:pPr>
                <a:defRPr/>
              </a:pPr>
              <a:t>18</a:t>
            </a:fld>
            <a:endParaRPr lang="ja-JP" altLang="en-US"/>
          </a:p>
        </p:txBody>
      </p:sp>
      <p:sp>
        <p:nvSpPr>
          <p:cNvPr id="3" name="タイトル 1">
            <a:extLst>
              <a:ext uri="{FF2B5EF4-FFF2-40B4-BE49-F238E27FC236}">
                <a16:creationId xmlns:a16="http://schemas.microsoft.com/office/drawing/2014/main" id="{988FCC00-B06F-4928-8291-5F3B28139F12}"/>
              </a:ext>
            </a:extLst>
          </p:cNvPr>
          <p:cNvSpPr txBox="1">
            <a:spLocks/>
          </p:cNvSpPr>
          <p:nvPr/>
        </p:nvSpPr>
        <p:spPr bwMode="auto">
          <a:xfrm>
            <a:off x="1033975" y="304800"/>
            <a:ext cx="10177976"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CTQ</a:t>
            </a:r>
            <a:r>
              <a:rPr kumimoji="1" lang="ja-JP" altLang="en-US"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評価に対する</a:t>
            </a:r>
            <a:r>
              <a:rPr kumimoji="1" lang="en-US" altLang="ja-JP"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ABCD</a:t>
            </a:r>
            <a:r>
              <a:rPr kumimoji="1" lang="ja-JP" altLang="en-US"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アプローチ</a:t>
            </a:r>
            <a:endParaRPr kumimoji="1" lang="en-US" altLang="ja-JP"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endParaRPr>
          </a:p>
          <a:p>
            <a:pPr>
              <a:defRPr/>
            </a:pPr>
            <a:r>
              <a:rPr lang="en-US" altLang="ja-JP" sz="2800" b="1" dirty="0">
                <a:solidFill>
                  <a:srgbClr val="000000"/>
                </a:solidFill>
                <a:latin typeface="Meiryo UI" panose="020B0604030504040204" pitchFamily="50" charset="-128"/>
                <a:ea typeface="Meiryo UI" panose="020B0604030504040204" pitchFamily="50" charset="-128"/>
              </a:rPr>
              <a:t>Duke Clinical Research Institute</a:t>
            </a:r>
            <a:r>
              <a:rPr lang="ja-JP" altLang="en-US" sz="2800" b="1" dirty="0">
                <a:solidFill>
                  <a:srgbClr val="000000"/>
                </a:solidFill>
                <a:latin typeface="Meiryo UI" panose="020B0604030504040204" pitchFamily="50" charset="-128"/>
                <a:ea typeface="Meiryo UI" panose="020B0604030504040204" pitchFamily="50" charset="-128"/>
              </a:rPr>
              <a:t>（</a:t>
            </a:r>
            <a:r>
              <a:rPr lang="en-US" altLang="ja-JP" sz="2800" b="1" dirty="0">
                <a:solidFill>
                  <a:srgbClr val="000000"/>
                </a:solidFill>
                <a:latin typeface="Meiryo UI" panose="020B0604030504040204" pitchFamily="50" charset="-128"/>
                <a:ea typeface="Meiryo UI" panose="020B0604030504040204" pitchFamily="50" charset="-128"/>
              </a:rPr>
              <a:t>DCRI</a:t>
            </a:r>
            <a:r>
              <a:rPr lang="ja-JP" altLang="en-US" sz="2800" b="1" dirty="0">
                <a:solidFill>
                  <a:srgbClr val="000000"/>
                </a:solidFill>
                <a:latin typeface="Meiryo UI" panose="020B0604030504040204" pitchFamily="50" charset="-128"/>
                <a:ea typeface="Meiryo UI" panose="020B0604030504040204" pitchFamily="50" charset="-128"/>
              </a:rPr>
              <a:t>）</a:t>
            </a:r>
            <a:r>
              <a:rPr kumimoji="1" lang="ja-JP" altLang="en-US" sz="2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のケース</a:t>
            </a:r>
          </a:p>
        </p:txBody>
      </p:sp>
      <p:sp>
        <p:nvSpPr>
          <p:cNvPr id="4" name="テキスト ボックス 3">
            <a:extLst>
              <a:ext uri="{FF2B5EF4-FFF2-40B4-BE49-F238E27FC236}">
                <a16:creationId xmlns:a16="http://schemas.microsoft.com/office/drawing/2014/main" id="{3E518E3E-0FC7-2BFF-277F-7CD97BEB65B7}"/>
              </a:ext>
            </a:extLst>
          </p:cNvPr>
          <p:cNvSpPr txBox="1"/>
          <p:nvPr/>
        </p:nvSpPr>
        <p:spPr>
          <a:xfrm>
            <a:off x="6192420" y="6563926"/>
            <a:ext cx="5552038"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UI"/>
                <a:ea typeface="Meiryo UI"/>
                <a:cs typeface="+mn-cs"/>
                <a:hlinkClick r:id="rId5">
                  <a:extLst>
                    <a:ext uri="{A12FA001-AC4F-418D-AE19-62706E023703}">
                      <ahyp:hlinkClr xmlns:ahyp="http://schemas.microsoft.com/office/drawing/2018/hyperlinkcolor" val="tx"/>
                    </a:ext>
                  </a:extLst>
                </a:hlinkClick>
              </a:rPr>
              <a:t>Quality by Design (QbD) Case Study: Duke Clinical Research Institute</a:t>
            </a:r>
            <a:endParaRPr kumimoji="1" lang="ja-JP" altLang="en-US" sz="1200" b="0" i="0" u="none" strike="noStrike" kern="1200" cap="none" spc="0" normalizeH="0" baseline="0" noProof="0" dirty="0">
              <a:ln>
                <a:noFill/>
              </a:ln>
              <a:solidFill>
                <a:srgbClr val="000000"/>
              </a:solidFill>
              <a:effectLst/>
              <a:uLnTx/>
              <a:uFillTx/>
              <a:latin typeface="Meiryo UI"/>
              <a:ea typeface="Meiryo UI"/>
              <a:cs typeface="+mn-cs"/>
            </a:endParaRPr>
          </a:p>
        </p:txBody>
      </p:sp>
      <p:graphicFrame>
        <p:nvGraphicFramePr>
          <p:cNvPr id="5" name="表 4">
            <a:extLst>
              <a:ext uri="{FF2B5EF4-FFF2-40B4-BE49-F238E27FC236}">
                <a16:creationId xmlns:a16="http://schemas.microsoft.com/office/drawing/2014/main" id="{13C79CFF-86C1-AEE4-BABF-AFB95E44C0E3}"/>
              </a:ext>
            </a:extLst>
          </p:cNvPr>
          <p:cNvGraphicFramePr>
            <a:graphicFrameLocks noGrp="1"/>
          </p:cNvGraphicFramePr>
          <p:nvPr/>
        </p:nvGraphicFramePr>
        <p:xfrm>
          <a:off x="1757978" y="4497323"/>
          <a:ext cx="8229600" cy="1771650"/>
        </p:xfrm>
        <a:graphic>
          <a:graphicData uri="http://schemas.openxmlformats.org/drawingml/2006/table">
            <a:tbl>
              <a:tblPr>
                <a:tableStyleId>{5940675A-B579-460E-94D1-54222C63F5DA}</a:tableStyleId>
              </a:tblPr>
              <a:tblGrid>
                <a:gridCol w="2743200">
                  <a:extLst>
                    <a:ext uri="{9D8B030D-6E8A-4147-A177-3AD203B41FA5}">
                      <a16:colId xmlns:a16="http://schemas.microsoft.com/office/drawing/2014/main" val="2305798843"/>
                    </a:ext>
                  </a:extLst>
                </a:gridCol>
                <a:gridCol w="2743200">
                  <a:extLst>
                    <a:ext uri="{9D8B030D-6E8A-4147-A177-3AD203B41FA5}">
                      <a16:colId xmlns:a16="http://schemas.microsoft.com/office/drawing/2014/main" val="1979139270"/>
                    </a:ext>
                  </a:extLst>
                </a:gridCol>
                <a:gridCol w="2743200">
                  <a:extLst>
                    <a:ext uri="{9D8B030D-6E8A-4147-A177-3AD203B41FA5}">
                      <a16:colId xmlns:a16="http://schemas.microsoft.com/office/drawing/2014/main" val="3395654253"/>
                    </a:ext>
                  </a:extLst>
                </a:gridCol>
              </a:tblGrid>
              <a:tr h="244017">
                <a:tc>
                  <a:txBody>
                    <a:bodyPr/>
                    <a:lstStyle/>
                    <a:p>
                      <a:pPr algn="l" fontAlgn="t"/>
                      <a:r>
                        <a:rPr lang="ja-JP" altLang="en-US" sz="1400" b="0" dirty="0">
                          <a:effectLst/>
                          <a:latin typeface="+mn-ea"/>
                          <a:ea typeface="+mn-ea"/>
                        </a:rPr>
                        <a:t>カテゴリ</a:t>
                      </a:r>
                    </a:p>
                  </a:txBody>
                  <a:tcPr marL="114300" marR="76200" marT="76200" marB="66675"/>
                </a:tc>
                <a:tc>
                  <a:txBody>
                    <a:bodyPr/>
                    <a:lstStyle/>
                    <a:p>
                      <a:pPr algn="ctr" fontAlgn="t"/>
                      <a:r>
                        <a:rPr lang="ja-JP" altLang="en-US" sz="1400" b="0" dirty="0">
                          <a:effectLst/>
                          <a:latin typeface="+mn-ea"/>
                          <a:ea typeface="+mn-ea"/>
                        </a:rPr>
                        <a:t>試験要素の割合</a:t>
                      </a:r>
                    </a:p>
                  </a:txBody>
                  <a:tcPr marL="114300" marR="76200" marT="76200" marB="66675"/>
                </a:tc>
                <a:tc>
                  <a:txBody>
                    <a:bodyPr/>
                    <a:lstStyle/>
                    <a:p>
                      <a:pPr algn="ctr" fontAlgn="t"/>
                      <a:r>
                        <a:rPr lang="en-US" altLang="ja-JP" sz="1400" b="0" dirty="0">
                          <a:effectLst/>
                          <a:latin typeface="+mn-ea"/>
                          <a:ea typeface="+mn-ea"/>
                        </a:rPr>
                        <a:t>effort</a:t>
                      </a:r>
                      <a:r>
                        <a:rPr lang="ja-JP" altLang="en-US" sz="1400" b="0" dirty="0">
                          <a:effectLst/>
                          <a:latin typeface="+mn-ea"/>
                          <a:ea typeface="+mn-ea"/>
                        </a:rPr>
                        <a:t>の割合</a:t>
                      </a:r>
                    </a:p>
                  </a:txBody>
                  <a:tcPr marL="114300" marR="76200" marT="76200" marB="66675"/>
                </a:tc>
                <a:extLst>
                  <a:ext uri="{0D108BD9-81ED-4DB2-BD59-A6C34878D82A}">
                    <a16:rowId xmlns:a16="http://schemas.microsoft.com/office/drawing/2014/main" val="407885595"/>
                  </a:ext>
                </a:extLst>
              </a:tr>
              <a:tr h="244017">
                <a:tc>
                  <a:txBody>
                    <a:bodyPr/>
                    <a:lstStyle/>
                    <a:p>
                      <a:pPr algn="l" fontAlgn="t"/>
                      <a:r>
                        <a:rPr lang="en-US" sz="1400" b="1" dirty="0">
                          <a:effectLst/>
                          <a:latin typeface="+mn-ea"/>
                          <a:ea typeface="+mn-ea"/>
                        </a:rPr>
                        <a:t>A </a:t>
                      </a:r>
                      <a:r>
                        <a:rPr lang="ja-JP" altLang="en-US" sz="1400" b="1" dirty="0">
                          <a:effectLst/>
                          <a:latin typeface="+mn-ea"/>
                          <a:ea typeface="+mn-ea"/>
                        </a:rPr>
                        <a:t>クリティカル</a:t>
                      </a:r>
                      <a:endParaRPr lang="en-US" sz="1400" b="1" dirty="0">
                        <a:effectLst/>
                        <a:latin typeface="+mn-ea"/>
                        <a:ea typeface="+mn-ea"/>
                      </a:endParaRPr>
                    </a:p>
                  </a:txBody>
                  <a:tcPr marL="114300" marR="76200" marT="76200" marB="66675"/>
                </a:tc>
                <a:tc>
                  <a:txBody>
                    <a:bodyPr/>
                    <a:lstStyle/>
                    <a:p>
                      <a:pPr algn="ctr" fontAlgn="t"/>
                      <a:r>
                        <a:rPr lang="ja-JP" altLang="en-US" sz="1400" dirty="0">
                          <a:effectLst/>
                          <a:latin typeface="+mn-ea"/>
                          <a:ea typeface="+mn-ea"/>
                        </a:rPr>
                        <a:t>約</a:t>
                      </a:r>
                      <a:r>
                        <a:rPr lang="en-US" altLang="ja-JP" sz="1400" dirty="0">
                          <a:effectLst/>
                          <a:latin typeface="+mn-ea"/>
                          <a:ea typeface="+mn-ea"/>
                        </a:rPr>
                        <a:t>5%</a:t>
                      </a:r>
                    </a:p>
                  </a:txBody>
                  <a:tcPr marL="114300" marR="76200" marT="76200" marB="66675"/>
                </a:tc>
                <a:tc>
                  <a:txBody>
                    <a:bodyPr/>
                    <a:lstStyle/>
                    <a:p>
                      <a:pPr algn="ctr" fontAlgn="t"/>
                      <a:r>
                        <a:rPr lang="ja-JP" altLang="en-US" sz="1400" dirty="0">
                          <a:solidFill>
                            <a:srgbClr val="FF0000"/>
                          </a:solidFill>
                          <a:effectLst/>
                          <a:latin typeface="+mn-ea"/>
                          <a:ea typeface="+mn-ea"/>
                        </a:rPr>
                        <a:t>約</a:t>
                      </a:r>
                      <a:r>
                        <a:rPr lang="en-US" altLang="ja-JP" sz="1400" dirty="0">
                          <a:solidFill>
                            <a:srgbClr val="FF0000"/>
                          </a:solidFill>
                          <a:effectLst/>
                          <a:latin typeface="+mn-ea"/>
                          <a:ea typeface="+mn-ea"/>
                        </a:rPr>
                        <a:t>50%</a:t>
                      </a:r>
                    </a:p>
                  </a:txBody>
                  <a:tcPr marL="114300" marR="76200" marT="76200" marB="66675"/>
                </a:tc>
                <a:extLst>
                  <a:ext uri="{0D108BD9-81ED-4DB2-BD59-A6C34878D82A}">
                    <a16:rowId xmlns:a16="http://schemas.microsoft.com/office/drawing/2014/main" val="547660470"/>
                  </a:ext>
                </a:extLst>
              </a:tr>
              <a:tr h="244017">
                <a:tc>
                  <a:txBody>
                    <a:bodyPr/>
                    <a:lstStyle/>
                    <a:p>
                      <a:pPr algn="l" fontAlgn="t"/>
                      <a:r>
                        <a:rPr lang="en-US" sz="1400" b="1" dirty="0">
                          <a:solidFill>
                            <a:srgbClr val="FF0000"/>
                          </a:solidFill>
                          <a:effectLst/>
                          <a:latin typeface="+mn-ea"/>
                          <a:ea typeface="+mn-ea"/>
                        </a:rPr>
                        <a:t>B </a:t>
                      </a:r>
                      <a:r>
                        <a:rPr lang="ja-JP" altLang="en-US" sz="1400" b="1" dirty="0">
                          <a:solidFill>
                            <a:srgbClr val="FF0000"/>
                          </a:solidFill>
                          <a:latin typeface="+mn-ea"/>
                          <a:ea typeface="+mn-ea"/>
                        </a:rPr>
                        <a:t>重要</a:t>
                      </a:r>
                      <a:endParaRPr lang="en-US" sz="1400" b="1" dirty="0">
                        <a:solidFill>
                          <a:srgbClr val="FF0000"/>
                        </a:solidFill>
                        <a:effectLst/>
                        <a:latin typeface="+mn-ea"/>
                        <a:ea typeface="+mn-ea"/>
                      </a:endParaRPr>
                    </a:p>
                  </a:txBody>
                  <a:tcPr marL="114300" marR="76200" marT="76200" marB="66675"/>
                </a:tc>
                <a:tc>
                  <a:txBody>
                    <a:bodyPr/>
                    <a:lstStyle/>
                    <a:p>
                      <a:pPr algn="ctr" fontAlgn="t"/>
                      <a:r>
                        <a:rPr lang="ja-JP" altLang="en-US" sz="1400" dirty="0">
                          <a:solidFill>
                            <a:srgbClr val="FF0000"/>
                          </a:solidFill>
                          <a:effectLst/>
                          <a:latin typeface="+mn-ea"/>
                          <a:ea typeface="+mn-ea"/>
                        </a:rPr>
                        <a:t>約</a:t>
                      </a:r>
                      <a:r>
                        <a:rPr lang="en-US" altLang="ja-JP" sz="1400" dirty="0">
                          <a:solidFill>
                            <a:srgbClr val="FF0000"/>
                          </a:solidFill>
                          <a:effectLst/>
                          <a:latin typeface="+mn-ea"/>
                          <a:ea typeface="+mn-ea"/>
                        </a:rPr>
                        <a:t>45%</a:t>
                      </a:r>
                    </a:p>
                  </a:txBody>
                  <a:tcPr marL="114300" marR="76200" marT="76200" marB="66675"/>
                </a:tc>
                <a:tc>
                  <a:txBody>
                    <a:bodyPr/>
                    <a:lstStyle/>
                    <a:p>
                      <a:pPr algn="ctr" fontAlgn="t"/>
                      <a:r>
                        <a:rPr lang="ja-JP" altLang="en-US" sz="1400" dirty="0">
                          <a:solidFill>
                            <a:srgbClr val="FF0000"/>
                          </a:solidFill>
                          <a:effectLst/>
                          <a:latin typeface="+mn-ea"/>
                          <a:ea typeface="+mn-ea"/>
                        </a:rPr>
                        <a:t>約</a:t>
                      </a:r>
                      <a:r>
                        <a:rPr lang="en-US" altLang="ja-JP" sz="1400" dirty="0">
                          <a:solidFill>
                            <a:srgbClr val="FF0000"/>
                          </a:solidFill>
                          <a:effectLst/>
                          <a:latin typeface="+mn-ea"/>
                          <a:ea typeface="+mn-ea"/>
                        </a:rPr>
                        <a:t>45%</a:t>
                      </a:r>
                    </a:p>
                  </a:txBody>
                  <a:tcPr marL="114300" marR="76200" marT="76200" marB="66675"/>
                </a:tc>
                <a:extLst>
                  <a:ext uri="{0D108BD9-81ED-4DB2-BD59-A6C34878D82A}">
                    <a16:rowId xmlns:a16="http://schemas.microsoft.com/office/drawing/2014/main" val="95856678"/>
                  </a:ext>
                </a:extLst>
              </a:tr>
              <a:tr h="244017">
                <a:tc>
                  <a:txBody>
                    <a:bodyPr/>
                    <a:lstStyle/>
                    <a:p>
                      <a:pPr algn="l" fontAlgn="t"/>
                      <a:r>
                        <a:rPr lang="en-US" sz="1400" b="1" dirty="0">
                          <a:effectLst/>
                          <a:latin typeface="+mn-ea"/>
                          <a:ea typeface="+mn-ea"/>
                        </a:rPr>
                        <a:t>C</a:t>
                      </a:r>
                      <a:r>
                        <a:rPr lang="en-US" altLang="ja-JP" sz="1400" b="1" dirty="0">
                          <a:solidFill>
                            <a:srgbClr val="424242"/>
                          </a:solidFill>
                          <a:latin typeface="+mn-ea"/>
                          <a:ea typeface="+mn-ea"/>
                        </a:rPr>
                        <a:t> </a:t>
                      </a:r>
                      <a:r>
                        <a:rPr lang="ja-JP" altLang="en-US" sz="1400" b="1" dirty="0">
                          <a:solidFill>
                            <a:srgbClr val="424242"/>
                          </a:solidFill>
                          <a:latin typeface="+mn-ea"/>
                          <a:ea typeface="+mn-ea"/>
                        </a:rPr>
                        <a:t>あれば良い</a:t>
                      </a:r>
                      <a:endParaRPr lang="en-US" sz="1400" b="1" dirty="0">
                        <a:effectLst/>
                        <a:latin typeface="+mn-ea"/>
                        <a:ea typeface="+mn-ea"/>
                      </a:endParaRPr>
                    </a:p>
                  </a:txBody>
                  <a:tcPr marL="114300" marR="76200" marT="76200" marB="66675"/>
                </a:tc>
                <a:tc>
                  <a:txBody>
                    <a:bodyPr/>
                    <a:lstStyle/>
                    <a:p>
                      <a:pPr algn="ctr" fontAlgn="t"/>
                      <a:r>
                        <a:rPr lang="ja-JP" altLang="en-US" sz="1400" dirty="0">
                          <a:effectLst/>
                          <a:latin typeface="+mn-ea"/>
                          <a:ea typeface="+mn-ea"/>
                        </a:rPr>
                        <a:t>約</a:t>
                      </a:r>
                      <a:r>
                        <a:rPr lang="en-US" altLang="ja-JP" sz="1400" dirty="0">
                          <a:effectLst/>
                          <a:latin typeface="+mn-ea"/>
                          <a:ea typeface="+mn-ea"/>
                        </a:rPr>
                        <a:t>50%</a:t>
                      </a:r>
                    </a:p>
                  </a:txBody>
                  <a:tcPr marL="114300" marR="76200" marT="76200" marB="66675"/>
                </a:tc>
                <a:tc>
                  <a:txBody>
                    <a:bodyPr/>
                    <a:lstStyle/>
                    <a:p>
                      <a:pPr algn="ctr" fontAlgn="t"/>
                      <a:r>
                        <a:rPr lang="ja-JP" altLang="en-US" sz="1400" dirty="0">
                          <a:effectLst/>
                          <a:latin typeface="+mn-ea"/>
                          <a:ea typeface="+mn-ea"/>
                        </a:rPr>
                        <a:t>約</a:t>
                      </a:r>
                      <a:r>
                        <a:rPr lang="en-US" altLang="ja-JP" sz="1400" dirty="0">
                          <a:effectLst/>
                          <a:latin typeface="+mn-ea"/>
                          <a:ea typeface="+mn-ea"/>
                        </a:rPr>
                        <a:t>5%</a:t>
                      </a:r>
                    </a:p>
                  </a:txBody>
                  <a:tcPr marL="114300" marR="76200" marT="76200" marB="66675"/>
                </a:tc>
                <a:extLst>
                  <a:ext uri="{0D108BD9-81ED-4DB2-BD59-A6C34878D82A}">
                    <a16:rowId xmlns:a16="http://schemas.microsoft.com/office/drawing/2014/main" val="3652046717"/>
                  </a:ext>
                </a:extLst>
              </a:tr>
              <a:tr h="237493">
                <a:tc>
                  <a:txBody>
                    <a:bodyPr/>
                    <a:lstStyle/>
                    <a:p>
                      <a:pPr algn="l" fontAlgn="t"/>
                      <a:r>
                        <a:rPr lang="en-US" sz="1400" b="1" dirty="0">
                          <a:effectLst/>
                          <a:latin typeface="+mn-ea"/>
                          <a:ea typeface="+mn-ea"/>
                        </a:rPr>
                        <a:t>D </a:t>
                      </a:r>
                      <a:r>
                        <a:rPr lang="ja-JP" altLang="en-US" sz="1400" b="1" dirty="0">
                          <a:effectLst/>
                          <a:latin typeface="+mn-ea"/>
                          <a:ea typeface="+mn-ea"/>
                        </a:rPr>
                        <a:t>価値がない</a:t>
                      </a:r>
                      <a:endParaRPr lang="en-US" sz="1400" b="1" dirty="0">
                        <a:effectLst/>
                        <a:latin typeface="+mn-ea"/>
                        <a:ea typeface="+mn-ea"/>
                      </a:endParaRPr>
                    </a:p>
                  </a:txBody>
                  <a:tcPr marL="114300" marR="76200" marT="76200" marB="57150"/>
                </a:tc>
                <a:tc>
                  <a:txBody>
                    <a:bodyPr/>
                    <a:lstStyle/>
                    <a:p>
                      <a:pPr algn="ctr" fontAlgn="t"/>
                      <a:r>
                        <a:rPr lang="en-US" altLang="ja-JP" sz="1400" dirty="0">
                          <a:effectLst/>
                          <a:latin typeface="+mn-ea"/>
                          <a:ea typeface="+mn-ea"/>
                        </a:rPr>
                        <a:t>0%</a:t>
                      </a:r>
                    </a:p>
                  </a:txBody>
                  <a:tcPr marL="114300" marR="76200" marT="76200" marB="57150"/>
                </a:tc>
                <a:tc>
                  <a:txBody>
                    <a:bodyPr/>
                    <a:lstStyle/>
                    <a:p>
                      <a:pPr algn="ctr" fontAlgn="t"/>
                      <a:r>
                        <a:rPr lang="en-US" altLang="ja-JP" sz="1400" dirty="0">
                          <a:effectLst/>
                          <a:latin typeface="+mn-ea"/>
                          <a:ea typeface="+mn-ea"/>
                        </a:rPr>
                        <a:t>0%</a:t>
                      </a:r>
                    </a:p>
                  </a:txBody>
                  <a:tcPr marL="114300" marR="76200" marT="76200" marB="57150"/>
                </a:tc>
                <a:extLst>
                  <a:ext uri="{0D108BD9-81ED-4DB2-BD59-A6C34878D82A}">
                    <a16:rowId xmlns:a16="http://schemas.microsoft.com/office/drawing/2014/main" val="4250518101"/>
                  </a:ext>
                </a:extLst>
              </a:tr>
            </a:tbl>
          </a:graphicData>
        </a:graphic>
      </p:graphicFrame>
      <p:sp>
        <p:nvSpPr>
          <p:cNvPr id="6" name="Rectangle 1">
            <a:extLst>
              <a:ext uri="{FF2B5EF4-FFF2-40B4-BE49-F238E27FC236}">
                <a16:creationId xmlns:a16="http://schemas.microsoft.com/office/drawing/2014/main" id="{811F3186-DDF3-070F-5A8F-C001B9845309}"/>
              </a:ext>
            </a:extLst>
          </p:cNvPr>
          <p:cNvSpPr>
            <a:spLocks noChangeArrowheads="1"/>
          </p:cNvSpPr>
          <p:nvPr/>
        </p:nvSpPr>
        <p:spPr bwMode="auto">
          <a:xfrm>
            <a:off x="4264164" y="4092224"/>
            <a:ext cx="3217227" cy="375057"/>
          </a:xfrm>
          <a:prstGeom prst="rect">
            <a:avLst/>
          </a:prstGeom>
          <a:solidFill>
            <a:srgbClr val="FAFA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5851" rIns="0" bIns="26979"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1500" b="1" i="0" u="none" strike="noStrike" kern="1200" cap="none" spc="0" normalizeH="0" baseline="0" noProof="0" dirty="0">
                <a:ln>
                  <a:noFill/>
                </a:ln>
                <a:solidFill>
                  <a:srgbClr val="424242"/>
                </a:solidFill>
                <a:effectLst/>
                <a:uLnTx/>
                <a:uFillTx/>
                <a:latin typeface="Meiryo UI"/>
                <a:ea typeface="Meiryo UI"/>
                <a:cs typeface="+mn-cs"/>
              </a:rPr>
              <a:t>ABCDモデルによる優先度とリソース配分</a:t>
            </a:r>
          </a:p>
        </p:txBody>
      </p:sp>
      <p:sp>
        <p:nvSpPr>
          <p:cNvPr id="7" name="テキスト ボックス 6">
            <a:extLst>
              <a:ext uri="{FF2B5EF4-FFF2-40B4-BE49-F238E27FC236}">
                <a16:creationId xmlns:a16="http://schemas.microsoft.com/office/drawing/2014/main" id="{6B432F0B-0288-6D21-F888-1349D0EAA718}"/>
              </a:ext>
            </a:extLst>
          </p:cNvPr>
          <p:cNvSpPr txBox="1"/>
          <p:nvPr/>
        </p:nvSpPr>
        <p:spPr>
          <a:xfrm>
            <a:off x="2950382" y="6272123"/>
            <a:ext cx="7530904"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％はチームの方向性を示すためのガイドラインとして使用（厳密に適用することを意図したものではない）</a:t>
            </a:r>
          </a:p>
        </p:txBody>
      </p:sp>
      <p:sp>
        <p:nvSpPr>
          <p:cNvPr id="8" name="コンテンツ プレースホルダー 2">
            <a:extLst>
              <a:ext uri="{FF2B5EF4-FFF2-40B4-BE49-F238E27FC236}">
                <a16:creationId xmlns:a16="http://schemas.microsoft.com/office/drawing/2014/main" id="{3A91657B-AA5F-5737-3D29-AE266A57678C}"/>
              </a:ext>
            </a:extLst>
          </p:cNvPr>
          <p:cNvSpPr txBox="1">
            <a:spLocks/>
          </p:cNvSpPr>
          <p:nvPr/>
        </p:nvSpPr>
        <p:spPr bwMode="auto">
          <a:xfrm>
            <a:off x="468007" y="1649136"/>
            <a:ext cx="11448826" cy="209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0" indent="0">
              <a:lnSpc>
                <a:spcPct val="120000"/>
              </a:lnSpc>
              <a:spcBef>
                <a:spcPts val="0"/>
              </a:spcBef>
              <a:buNone/>
              <a:defRPr/>
            </a:pPr>
            <a:r>
              <a:rPr lang="en-US" altLang="ja-JP" sz="1600" b="1" dirty="0">
                <a:solidFill>
                  <a:srgbClr val="424242"/>
                </a:solidFill>
              </a:rPr>
              <a:t>PROACT Xa</a:t>
            </a:r>
            <a:r>
              <a:rPr lang="ja-JP" altLang="en-US" sz="1600" b="1" dirty="0">
                <a:solidFill>
                  <a:srgbClr val="424242"/>
                </a:solidFill>
              </a:rPr>
              <a:t>試験</a:t>
            </a:r>
            <a:endParaRPr lang="en-US" altLang="ja-JP" sz="1600" dirty="0"/>
          </a:p>
          <a:p>
            <a:pPr marL="0" lvl="0" indent="0">
              <a:lnSpc>
                <a:spcPct val="120000"/>
              </a:lnSpc>
              <a:spcBef>
                <a:spcPts val="0"/>
              </a:spcBef>
              <a:buNone/>
              <a:defRPr/>
            </a:pPr>
            <a:r>
              <a:rPr lang="ja-JP" altLang="en-US" sz="1600" b="1" dirty="0"/>
              <a:t>目的：</a:t>
            </a:r>
            <a:r>
              <a:rPr lang="en-US" altLang="ja-JP" sz="1600" b="1" dirty="0">
                <a:solidFill>
                  <a:srgbClr val="0000CC"/>
                </a:solidFill>
              </a:rPr>
              <a:t> </a:t>
            </a:r>
            <a:r>
              <a:rPr lang="en-US" altLang="ja-JP" sz="1600" dirty="0"/>
              <a:t>On-X</a:t>
            </a:r>
            <a:r>
              <a:rPr lang="ja-JP" altLang="en-US" sz="1600" dirty="0"/>
              <a:t>機械弁を有する患者がワルファリンではなくアピキサバンで安全かつ効果的に管理できるかどうかを検証すること。</a:t>
            </a:r>
            <a:endParaRPr lang="en-US" altLang="ja-JP" sz="1600" dirty="0"/>
          </a:p>
          <a:p>
            <a:pPr marL="0" lvl="0" indent="0">
              <a:lnSpc>
                <a:spcPct val="120000"/>
              </a:lnSpc>
              <a:spcBef>
                <a:spcPts val="0"/>
              </a:spcBef>
              <a:buNone/>
              <a:defRPr/>
            </a:pPr>
            <a:r>
              <a:rPr lang="ja-JP" altLang="en-US" sz="1600" dirty="0"/>
              <a:t>研究者は，</a:t>
            </a:r>
            <a:r>
              <a:rPr lang="en-US" altLang="ja-JP" sz="1600" dirty="0" err="1"/>
              <a:t>QbD</a:t>
            </a:r>
            <a:r>
              <a:rPr lang="ja-JP" altLang="en-US" sz="1600" dirty="0"/>
              <a:t>原則を導入することで，試験の効率化，プロトコル修正のリスク低減，その他の課題回避を目指した。</a:t>
            </a:r>
            <a:endParaRPr lang="en-US" altLang="ja-JP" sz="1600" dirty="0"/>
          </a:p>
          <a:p>
            <a:pPr marL="0" lvl="0" indent="0">
              <a:lnSpc>
                <a:spcPct val="120000"/>
              </a:lnSpc>
              <a:spcBef>
                <a:spcPts val="0"/>
              </a:spcBef>
              <a:buNone/>
              <a:defRPr/>
            </a:pPr>
            <a:r>
              <a:rPr lang="en-US" altLang="ja-JP" sz="1600" b="1" dirty="0"/>
              <a:t>CTQ</a:t>
            </a:r>
            <a:r>
              <a:rPr lang="ja-JP" altLang="en-US" sz="1600" b="1" dirty="0"/>
              <a:t>に関するコメント：</a:t>
            </a:r>
            <a:r>
              <a:rPr lang="ja-JP" altLang="en-US" sz="1600" dirty="0">
                <a:solidFill>
                  <a:srgbClr val="424242"/>
                </a:solidFill>
              </a:rPr>
              <a:t>チームは当初，</a:t>
            </a:r>
            <a:r>
              <a:rPr lang="ja-JP" altLang="en-US" sz="1600" dirty="0">
                <a:solidFill>
                  <a:srgbClr val="424242"/>
                </a:solidFill>
                <a:latin typeface="Segoe Sans"/>
              </a:rPr>
              <a:t>この患者群の出血リスクを</a:t>
            </a:r>
            <a:r>
              <a:rPr lang="ja-JP" altLang="en-US" sz="1600" b="1" dirty="0">
                <a:solidFill>
                  <a:srgbClr val="424242"/>
                </a:solidFill>
                <a:latin typeface="Segoe Sans"/>
              </a:rPr>
              <a:t>他の集団と区別する必要はないと</a:t>
            </a:r>
            <a:r>
              <a:rPr lang="ja-JP" altLang="en-US" sz="1600" dirty="0">
                <a:solidFill>
                  <a:srgbClr val="424242"/>
                </a:solidFill>
              </a:rPr>
              <a:t>判断し，出血を評価項目として扱わなかった。しかし，規制当局や一部の研究者はこの判断に異議を唱え，出血はベネフィットリスクバランスを評価する上で重要であると判断。</a:t>
            </a:r>
            <a:r>
              <a:rPr lang="ja-JP" altLang="en-US" sz="1600" b="1" dirty="0">
                <a:solidFill>
                  <a:srgbClr val="FF0000"/>
                </a:solidFill>
              </a:rPr>
              <a:t>出血は「重要」ではあるが</a:t>
            </a:r>
            <a:r>
              <a:rPr lang="en-US" altLang="ja-JP" sz="1600" b="1" dirty="0">
                <a:solidFill>
                  <a:srgbClr val="FF0000"/>
                </a:solidFill>
              </a:rPr>
              <a:t>CTQ</a:t>
            </a:r>
            <a:r>
              <a:rPr lang="ja-JP" altLang="en-US" sz="1600" b="1" dirty="0">
                <a:solidFill>
                  <a:srgbClr val="FF0000"/>
                </a:solidFill>
              </a:rPr>
              <a:t>ではない要因として扱われることになった。</a:t>
            </a:r>
            <a:r>
              <a:rPr lang="ja-JP" altLang="en-US" sz="1600" dirty="0">
                <a:solidFill>
                  <a:srgbClr val="424242"/>
                </a:solidFill>
              </a:rPr>
              <a:t>この時、</a:t>
            </a:r>
            <a:r>
              <a:rPr lang="en-US" altLang="ja-JP" sz="1600" dirty="0">
                <a:solidFill>
                  <a:srgbClr val="424242"/>
                </a:solidFill>
              </a:rPr>
              <a:t>ABCD</a:t>
            </a:r>
            <a:r>
              <a:rPr lang="ja-JP" altLang="en-US" sz="1600" dirty="0">
                <a:solidFill>
                  <a:srgbClr val="424242"/>
                </a:solidFill>
              </a:rPr>
              <a:t>モデルの考え方を適用した。</a:t>
            </a:r>
          </a:p>
          <a:p>
            <a:pPr marL="0" indent="0">
              <a:lnSpc>
                <a:spcPct val="120000"/>
              </a:lnSpc>
              <a:spcBef>
                <a:spcPts val="0"/>
              </a:spcBef>
              <a:buNone/>
              <a:defRPr/>
            </a:pPr>
            <a:endParaRPr lang="ja-JP" altLang="en-US" sz="1600" dirty="0"/>
          </a:p>
          <a:p>
            <a:pPr marL="0" lvl="0" indent="0">
              <a:lnSpc>
                <a:spcPct val="120000"/>
              </a:lnSpc>
              <a:spcBef>
                <a:spcPts val="0"/>
              </a:spcBef>
              <a:buNone/>
              <a:defRPr/>
            </a:pPr>
            <a:r>
              <a:rPr lang="en-US" altLang="ja-JP" sz="1600" dirty="0"/>
              <a:t>ICH E6</a:t>
            </a:r>
            <a:r>
              <a:rPr lang="ja-JP" altLang="en-US" sz="1600" dirty="0"/>
              <a:t> </a:t>
            </a:r>
            <a:r>
              <a:rPr lang="en-US" altLang="ja-JP" sz="1600" dirty="0"/>
              <a:t>(R3)</a:t>
            </a:r>
            <a:r>
              <a:rPr lang="ja-JP" altLang="en-US" sz="1600" dirty="0"/>
              <a:t>では、</a:t>
            </a:r>
            <a:r>
              <a:rPr lang="en-US" altLang="ja-JP" sz="1600" dirty="0"/>
              <a:t>CTQ</a:t>
            </a:r>
            <a:r>
              <a:rPr lang="ja-JP" altLang="en-US" sz="1600" dirty="0"/>
              <a:t>要因に関連したリスクに注力することが推奨されているが、</a:t>
            </a:r>
            <a:r>
              <a:rPr lang="ja-JP" altLang="en-US" sz="1600" b="1" dirty="0">
                <a:solidFill>
                  <a:srgbClr val="FF0000"/>
                </a:solidFill>
              </a:rPr>
              <a:t>重要な要素にもきちんとリソースを配分することが必要。</a:t>
            </a:r>
            <a:endParaRPr lang="en-US" altLang="ja-JP" sz="1600" b="1" dirty="0">
              <a:solidFill>
                <a:srgbClr val="FF0000"/>
              </a:solidFill>
            </a:endParaRPr>
          </a:p>
        </p:txBody>
      </p:sp>
      <p:sp>
        <p:nvSpPr>
          <p:cNvPr id="9" name="星: 12 pt 8">
            <a:extLst>
              <a:ext uri="{FF2B5EF4-FFF2-40B4-BE49-F238E27FC236}">
                <a16:creationId xmlns:a16="http://schemas.microsoft.com/office/drawing/2014/main" id="{CA8BC746-7085-1FBE-41BB-B8E5A31FC45D}"/>
              </a:ext>
            </a:extLst>
          </p:cNvPr>
          <p:cNvSpPr/>
          <p:nvPr/>
        </p:nvSpPr>
        <p:spPr bwMode="auto">
          <a:xfrm>
            <a:off x="9557649" y="4962893"/>
            <a:ext cx="1847273" cy="840509"/>
          </a:xfrm>
          <a:prstGeom prst="star12">
            <a:avLst/>
          </a:prstGeom>
          <a:ln>
            <a:headEnd/>
            <a:tailEnd/>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kumimoji="1" lang="ja-JP" altLang="en-US" sz="1200" dirty="0">
                <a:solidFill>
                  <a:schemeClr val="bg1"/>
                </a:solidFill>
              </a:rPr>
              <a:t>重要な事項にも</a:t>
            </a:r>
            <a:endParaRPr kumimoji="1" lang="en-US" altLang="ja-JP" sz="1200" dirty="0">
              <a:solidFill>
                <a:schemeClr val="bg1"/>
              </a:solidFill>
            </a:endParaRPr>
          </a:p>
          <a:p>
            <a:pPr algn="ctr"/>
            <a:r>
              <a:rPr kumimoji="1" lang="ja-JP" altLang="en-US" sz="1200" dirty="0">
                <a:solidFill>
                  <a:schemeClr val="bg1"/>
                </a:solidFill>
              </a:rPr>
              <a:t>リソースはかける！</a:t>
            </a:r>
          </a:p>
        </p:txBody>
      </p:sp>
      <p:pic>
        <p:nvPicPr>
          <p:cNvPr id="11" name="Section 2_SL31">
            <a:hlinkClick r:id="" action="ppaction://media"/>
            <a:extLst>
              <a:ext uri="{FF2B5EF4-FFF2-40B4-BE49-F238E27FC236}">
                <a16:creationId xmlns:a16="http://schemas.microsoft.com/office/drawing/2014/main" id="{31081972-7A49-A7CA-29CB-82043D2736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4922" y="5764363"/>
            <a:ext cx="406400" cy="406400"/>
          </a:xfrm>
          <a:prstGeom prst="rect">
            <a:avLst/>
          </a:prstGeom>
        </p:spPr>
      </p:pic>
    </p:spTree>
    <p:extLst>
      <p:ext uri="{BB962C8B-B14F-4D97-AF65-F5344CB8AC3E}">
        <p14:creationId xmlns:p14="http://schemas.microsoft.com/office/powerpoint/2010/main" val="48523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9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B25AF-EA4A-C1FA-6EC3-45424CCBD1AB}"/>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05EE5AD2-D2A7-3DD3-64D3-A93F24D1F99E}"/>
              </a:ext>
            </a:extLst>
          </p:cNvPr>
          <p:cNvSpPr txBox="1">
            <a:spLocks/>
          </p:cNvSpPr>
          <p:nvPr/>
        </p:nvSpPr>
        <p:spPr bwMode="auto">
          <a:xfrm>
            <a:off x="1033975" y="304800"/>
            <a:ext cx="10177976"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endParaRPr>
          </a:p>
        </p:txBody>
      </p:sp>
      <p:sp>
        <p:nvSpPr>
          <p:cNvPr id="5" name="コンテンツ プレースホルダー 2">
            <a:extLst>
              <a:ext uri="{FF2B5EF4-FFF2-40B4-BE49-F238E27FC236}">
                <a16:creationId xmlns:a16="http://schemas.microsoft.com/office/drawing/2014/main" id="{E75E3942-0008-8036-E904-081BF765F682}"/>
              </a:ext>
            </a:extLst>
          </p:cNvPr>
          <p:cNvSpPr txBox="1">
            <a:spLocks/>
          </p:cNvSpPr>
          <p:nvPr/>
        </p:nvSpPr>
        <p:spPr bwMode="auto">
          <a:xfrm>
            <a:off x="637952" y="1332615"/>
            <a:ext cx="10831033" cy="479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kumimoji="1" lang="en-US" altLang="ja-JP" sz="3200" b="1" i="0" u="none" strike="noStrike" kern="1200" cap="none" spc="0" normalizeH="0" baseline="0" noProof="0" dirty="0">
                <a:ln>
                  <a:noFill/>
                </a:ln>
                <a:solidFill>
                  <a:srgbClr val="808080">
                    <a:lumMod val="20000"/>
                    <a:lumOff val="80000"/>
                  </a:srgbClr>
                </a:solidFill>
                <a:effectLst/>
                <a:uLnTx/>
                <a:uFillTx/>
                <a:latin typeface="Meiryo UI"/>
                <a:ea typeface="Meiryo UI"/>
                <a:cs typeface="+mn-cs"/>
              </a:rPr>
              <a:t>Step1</a:t>
            </a:r>
            <a:r>
              <a:rPr kumimoji="1" lang="ja-JP" altLang="en-US" sz="3200" b="1" i="0" u="none" strike="noStrike" kern="1200" cap="none" spc="0" normalizeH="0" baseline="0" noProof="0" dirty="0">
                <a:ln>
                  <a:noFill/>
                </a:ln>
                <a:solidFill>
                  <a:srgbClr val="808080">
                    <a:lumMod val="20000"/>
                    <a:lumOff val="80000"/>
                  </a:srgbClr>
                </a:solidFill>
                <a:effectLst/>
                <a:uLnTx/>
                <a:uFillTx/>
                <a:latin typeface="Meiryo UI"/>
                <a:ea typeface="Meiryo UI"/>
                <a:cs typeface="+mn-cs"/>
              </a:rPr>
              <a:t>：</a:t>
            </a:r>
            <a:r>
              <a:rPr kumimoji="1" lang="en-US" altLang="ja-JP" sz="3200" b="1" i="0" u="none" strike="noStrike" kern="1200" cap="none" spc="0" normalizeH="0" baseline="0" noProof="0" dirty="0">
                <a:ln>
                  <a:noFill/>
                </a:ln>
                <a:solidFill>
                  <a:srgbClr val="808080">
                    <a:lumMod val="20000"/>
                    <a:lumOff val="80000"/>
                  </a:srgbClr>
                </a:solidFill>
                <a:effectLst/>
                <a:uLnTx/>
                <a:uFillTx/>
                <a:latin typeface="Meiryo UI"/>
                <a:ea typeface="Meiryo UI"/>
                <a:cs typeface="+mn-cs"/>
              </a:rPr>
              <a:t>CTQ</a:t>
            </a:r>
            <a:r>
              <a:rPr kumimoji="1" lang="ja-JP" altLang="en-US" sz="3200" b="1" i="0" u="none" strike="noStrike" kern="1200" cap="none" spc="0" normalizeH="0" baseline="0" noProof="0" dirty="0">
                <a:ln>
                  <a:noFill/>
                </a:ln>
                <a:solidFill>
                  <a:srgbClr val="808080">
                    <a:lumMod val="20000"/>
                    <a:lumOff val="80000"/>
                  </a:srgbClr>
                </a:solidFill>
                <a:effectLst/>
                <a:uLnTx/>
                <a:uFillTx/>
                <a:latin typeface="Meiryo UI"/>
                <a:ea typeface="Meiryo UI"/>
                <a:cs typeface="+mn-cs"/>
              </a:rPr>
              <a:t>要因の特定</a:t>
            </a:r>
            <a:endParaRPr kumimoji="1" lang="en-US" altLang="ja-JP" sz="3200" b="1" i="0" u="none" strike="noStrike" kern="1200" cap="none" spc="0" normalizeH="0" baseline="0" noProof="0" dirty="0">
              <a:ln>
                <a:noFill/>
              </a:ln>
              <a:solidFill>
                <a:srgbClr val="808080">
                  <a:lumMod val="20000"/>
                  <a:lumOff val="80000"/>
                </a:srgbClr>
              </a:solidFill>
              <a:effectLst/>
              <a:uLnTx/>
              <a:uFillTx/>
              <a:latin typeface="Meiryo UI"/>
              <a:ea typeface="Meiryo UI"/>
              <a:cs typeface="+mn-cs"/>
            </a:endParaRPr>
          </a:p>
          <a:p>
            <a:pPr marL="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kumimoji="1" lang="en-US" altLang="ja-JP" sz="3200" b="1" i="0" u="none" strike="noStrike" kern="1200" cap="none" spc="0" normalizeH="0" baseline="0" noProof="0" dirty="0">
                <a:ln>
                  <a:noFill/>
                </a:ln>
                <a:solidFill>
                  <a:srgbClr val="FFFFFF">
                    <a:lumMod val="95000"/>
                  </a:srgbClr>
                </a:solidFill>
                <a:effectLst/>
                <a:uLnTx/>
                <a:uFillTx/>
                <a:latin typeface="Meiryo UI"/>
                <a:ea typeface="Meiryo UI"/>
                <a:cs typeface="+mn-cs"/>
              </a:rPr>
              <a:t>Step2</a:t>
            </a:r>
            <a:r>
              <a:rPr kumimoji="1" lang="ja-JP" altLang="en-US" sz="3200" b="1" i="0" u="none" strike="noStrike" kern="1200" cap="none" spc="0" normalizeH="0" baseline="0" noProof="0" dirty="0">
                <a:ln>
                  <a:noFill/>
                </a:ln>
                <a:solidFill>
                  <a:srgbClr val="FFFFFF">
                    <a:lumMod val="95000"/>
                  </a:srgbClr>
                </a:solidFill>
                <a:effectLst/>
                <a:uLnTx/>
                <a:uFillTx/>
                <a:latin typeface="Meiryo UI"/>
                <a:ea typeface="Meiryo UI"/>
                <a:cs typeface="+mn-cs"/>
              </a:rPr>
              <a:t>：</a:t>
            </a:r>
            <a:r>
              <a:rPr kumimoji="1" lang="en-US" altLang="ja-JP" sz="3200" b="1" i="0" u="none" strike="noStrike" kern="1200" cap="none" spc="0" normalizeH="0" baseline="0" noProof="0" dirty="0">
                <a:ln>
                  <a:noFill/>
                </a:ln>
                <a:solidFill>
                  <a:srgbClr val="FFFFFF">
                    <a:lumMod val="95000"/>
                  </a:srgbClr>
                </a:solidFill>
                <a:effectLst/>
                <a:uLnTx/>
                <a:uFillTx/>
                <a:latin typeface="Meiryo UI"/>
                <a:ea typeface="Meiryo UI"/>
                <a:cs typeface="+mn-cs"/>
              </a:rPr>
              <a:t>CTQ</a:t>
            </a:r>
            <a:r>
              <a:rPr kumimoji="1" lang="ja-JP" altLang="en-US" sz="3200" b="1" i="0" u="none" strike="noStrike" kern="1200" cap="none" spc="0" normalizeH="0" baseline="0" noProof="0" dirty="0">
                <a:ln>
                  <a:noFill/>
                </a:ln>
                <a:solidFill>
                  <a:srgbClr val="FFFFFF">
                    <a:lumMod val="95000"/>
                  </a:srgbClr>
                </a:solidFill>
                <a:effectLst/>
                <a:uLnTx/>
                <a:uFillTx/>
                <a:latin typeface="Meiryo UI"/>
                <a:ea typeface="Meiryo UI"/>
                <a:cs typeface="+mn-cs"/>
              </a:rPr>
              <a:t>に関連するリスク評価</a:t>
            </a:r>
            <a:endParaRPr kumimoji="1" lang="en-US" altLang="ja-JP" sz="3200" b="1" i="0" u="none" strike="noStrike" kern="1200" cap="none" spc="0" normalizeH="0" baseline="0" noProof="0" dirty="0">
              <a:ln>
                <a:noFill/>
              </a:ln>
              <a:solidFill>
                <a:srgbClr val="FFFFFF">
                  <a:lumMod val="95000"/>
                </a:srgbClr>
              </a:solidFill>
              <a:effectLst/>
              <a:uLnTx/>
              <a:uFillTx/>
              <a:latin typeface="Meiryo UI"/>
              <a:ea typeface="Meiryo UI"/>
              <a:cs typeface="+mn-cs"/>
            </a:endParaRPr>
          </a:p>
          <a:p>
            <a:pPr marL="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kumimoji="1" lang="en-US" altLang="ja-JP" sz="3200" b="1" i="0" u="none" strike="noStrike" kern="1200" cap="none" spc="0" normalizeH="0" baseline="0" noProof="0" dirty="0">
                <a:ln>
                  <a:noFill/>
                </a:ln>
                <a:solidFill>
                  <a:srgbClr val="000000"/>
                </a:solidFill>
                <a:effectLst/>
                <a:uLnTx/>
                <a:uFillTx/>
                <a:latin typeface="Meiryo UI"/>
                <a:ea typeface="Meiryo UI"/>
                <a:cs typeface="+mn-cs"/>
              </a:rPr>
              <a:t>Step3</a:t>
            </a:r>
            <a:r>
              <a:rPr kumimoji="1" lang="ja-JP" altLang="en-US" sz="3200" b="1" i="0" u="none" strike="noStrike" kern="1200" cap="none" spc="0" normalizeH="0" baseline="0" noProof="0" dirty="0">
                <a:ln>
                  <a:noFill/>
                </a:ln>
                <a:solidFill>
                  <a:srgbClr val="000000"/>
                </a:solidFill>
                <a:effectLst/>
                <a:uLnTx/>
                <a:uFillTx/>
                <a:latin typeface="Meiryo UI"/>
                <a:ea typeface="Meiryo UI"/>
                <a:cs typeface="+mn-cs"/>
              </a:rPr>
              <a:t>：リスクに応じたアプローチと継続的改善</a:t>
            </a:r>
            <a:endParaRPr kumimoji="1" lang="en-US" altLang="ja-JP" sz="2800" b="0" i="0" u="none" strike="noStrike" kern="1200" cap="none" spc="0" normalizeH="0" baseline="0" noProof="0" dirty="0">
              <a:ln>
                <a:noFill/>
              </a:ln>
              <a:solidFill>
                <a:srgbClr val="808080">
                  <a:lumMod val="20000"/>
                  <a:lumOff val="80000"/>
                </a:srgbClr>
              </a:solidFill>
              <a:effectLst/>
              <a:uLnTx/>
              <a:uFillTx/>
              <a:latin typeface="Meiryo UI"/>
              <a:ea typeface="Meiryo UI"/>
              <a:cs typeface="+mn-cs"/>
            </a:endParaRPr>
          </a:p>
        </p:txBody>
      </p:sp>
      <p:sp>
        <p:nvSpPr>
          <p:cNvPr id="3" name="スライド番号プレースホルダー 2">
            <a:extLst>
              <a:ext uri="{FF2B5EF4-FFF2-40B4-BE49-F238E27FC236}">
                <a16:creationId xmlns:a16="http://schemas.microsoft.com/office/drawing/2014/main" id="{72E38D28-BECC-61A9-38C3-27918025A5E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pic>
        <p:nvPicPr>
          <p:cNvPr id="2" name="Section 2_SL32">
            <a:hlinkClick r:id="" action="ppaction://media"/>
            <a:extLst>
              <a:ext uri="{FF2B5EF4-FFF2-40B4-BE49-F238E27FC236}">
                <a16:creationId xmlns:a16="http://schemas.microsoft.com/office/drawing/2014/main" id="{56152025-8957-A3BA-0F71-7BD358B693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4125" y="6254750"/>
            <a:ext cx="406400" cy="406400"/>
          </a:xfrm>
          <a:prstGeom prst="rect">
            <a:avLst/>
          </a:prstGeom>
        </p:spPr>
      </p:pic>
    </p:spTree>
    <p:extLst>
      <p:ext uri="{BB962C8B-B14F-4D97-AF65-F5344CB8AC3E}">
        <p14:creationId xmlns:p14="http://schemas.microsoft.com/office/powerpoint/2010/main" val="199338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67CC6-0189-13DD-9316-4F64CFD411C7}"/>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059CCE4-EEFB-96BA-6C88-73280879455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pic>
        <p:nvPicPr>
          <p:cNvPr id="4" name="図 3">
            <a:extLst>
              <a:ext uri="{FF2B5EF4-FFF2-40B4-BE49-F238E27FC236}">
                <a16:creationId xmlns:a16="http://schemas.microsoft.com/office/drawing/2014/main" id="{B6EEC42E-307B-7A8A-ADF6-56AF9807BED6}"/>
              </a:ext>
            </a:extLst>
          </p:cNvPr>
          <p:cNvPicPr>
            <a:picLocks noChangeAspect="1"/>
          </p:cNvPicPr>
          <p:nvPr/>
        </p:nvPicPr>
        <p:blipFill>
          <a:blip r:embed="rId5"/>
          <a:stretch>
            <a:fillRect/>
          </a:stretch>
        </p:blipFill>
        <p:spPr>
          <a:xfrm>
            <a:off x="5866906" y="2283506"/>
            <a:ext cx="6008753" cy="2963277"/>
          </a:xfrm>
          <a:prstGeom prst="rect">
            <a:avLst/>
          </a:prstGeom>
        </p:spPr>
      </p:pic>
      <p:sp>
        <p:nvSpPr>
          <p:cNvPr id="5" name="テキスト ボックス 4">
            <a:extLst>
              <a:ext uri="{FF2B5EF4-FFF2-40B4-BE49-F238E27FC236}">
                <a16:creationId xmlns:a16="http://schemas.microsoft.com/office/drawing/2014/main" id="{426FEBA6-5A92-9285-73C5-7EDC6B7CBC92}"/>
              </a:ext>
            </a:extLst>
          </p:cNvPr>
          <p:cNvSpPr txBox="1"/>
          <p:nvPr/>
        </p:nvSpPr>
        <p:spPr>
          <a:xfrm>
            <a:off x="7870242" y="6546945"/>
            <a:ext cx="3870654"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hlinkClick r:id="rId6">
                  <a:extLst>
                    <a:ext uri="{A12FA001-AC4F-418D-AE19-62706E023703}">
                      <ahyp:hlinkClr xmlns:ahyp="http://schemas.microsoft.com/office/drawing/2018/hyperlinkcolor" val="tx"/>
                    </a:ext>
                  </a:extLst>
                </a:hlinkClick>
              </a:rPr>
              <a:t>Refer to ICH E6 (R3) training material Module 1.1</a:t>
            </a:r>
            <a:r>
              <a:rPr kumimoji="1" lang="ja-JP" altLang="en-US" sz="1200" b="0"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より</a:t>
            </a:r>
          </a:p>
        </p:txBody>
      </p:sp>
      <p:sp>
        <p:nvSpPr>
          <p:cNvPr id="6" name="タイトル 4">
            <a:extLst>
              <a:ext uri="{FF2B5EF4-FFF2-40B4-BE49-F238E27FC236}">
                <a16:creationId xmlns:a16="http://schemas.microsoft.com/office/drawing/2014/main" id="{102222F5-7D69-072B-6BF0-EDE653C5CC4E}"/>
              </a:ext>
            </a:extLst>
          </p:cNvPr>
          <p:cNvSpPr txBox="1">
            <a:spLocks/>
          </p:cNvSpPr>
          <p:nvPr/>
        </p:nvSpPr>
        <p:spPr>
          <a:xfrm>
            <a:off x="857200" y="402893"/>
            <a:ext cx="10515600" cy="743107"/>
          </a:xfrm>
          <a:prstGeom prst="rect">
            <a:avLst/>
          </a:prstGeom>
        </p:spPr>
        <p:txBody>
          <a:bodyPr vert="horz">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600" b="1" i="0" u="none" strike="noStrike" kern="0" cap="none" spc="0" normalizeH="0" baseline="0" noProof="0" dirty="0">
                <a:ln>
                  <a:noFill/>
                </a:ln>
                <a:solidFill>
                  <a:srgbClr val="000000"/>
                </a:solidFill>
                <a:effectLst/>
                <a:uLnTx/>
                <a:uFillTx/>
                <a:latin typeface="Meiryo UI"/>
                <a:ea typeface="Meiryo UI"/>
                <a:cs typeface="+mj-cs"/>
                <a:sym typeface="メイリオ" panose="020B0604030504040204" pitchFamily="50" charset="-128"/>
              </a:rPr>
              <a:t>ICH-E6(R3)</a:t>
            </a:r>
            <a:r>
              <a:rPr kumimoji="1" lang="ja-JP" altLang="en-US" sz="3600" b="1" i="0" u="none" strike="noStrike" kern="0" cap="none" spc="0" normalizeH="0" baseline="0" noProof="0" dirty="0">
                <a:ln>
                  <a:noFill/>
                </a:ln>
                <a:solidFill>
                  <a:srgbClr val="000000"/>
                </a:solidFill>
                <a:effectLst/>
                <a:uLnTx/>
                <a:uFillTx/>
                <a:latin typeface="Meiryo UI"/>
                <a:ea typeface="Meiryo UI"/>
                <a:cs typeface="+mj-cs"/>
                <a:sym typeface="メイリオ" panose="020B0604030504040204" pitchFamily="50" charset="-128"/>
              </a:rPr>
              <a:t>で何が変わるか？</a:t>
            </a:r>
            <a:endParaRPr kumimoji="1" lang="ja-JP" altLang="en-US" sz="3600" b="0" i="0" u="none" strike="noStrike" kern="0" cap="none" spc="0" normalizeH="0" baseline="0" noProof="0" dirty="0">
              <a:ln>
                <a:noFill/>
              </a:ln>
              <a:solidFill>
                <a:srgbClr val="000000"/>
              </a:solidFill>
              <a:effectLst/>
              <a:uLnTx/>
              <a:uFillTx/>
              <a:latin typeface="Meiryo UI"/>
              <a:ea typeface="Meiryo UI"/>
              <a:cs typeface="+mj-cs"/>
            </a:endParaRPr>
          </a:p>
        </p:txBody>
      </p:sp>
      <p:sp>
        <p:nvSpPr>
          <p:cNvPr id="7" name="コンテンツ プレースホルダー 2">
            <a:extLst>
              <a:ext uri="{FF2B5EF4-FFF2-40B4-BE49-F238E27FC236}">
                <a16:creationId xmlns:a16="http://schemas.microsoft.com/office/drawing/2014/main" id="{2EEC756F-231D-0666-316E-398310E75A6F}"/>
              </a:ext>
            </a:extLst>
          </p:cNvPr>
          <p:cNvSpPr txBox="1">
            <a:spLocks/>
          </p:cNvSpPr>
          <p:nvPr/>
        </p:nvSpPr>
        <p:spPr>
          <a:xfrm>
            <a:off x="216310" y="1163317"/>
            <a:ext cx="11332406" cy="4302946"/>
          </a:xfrm>
          <a:prstGeom prst="rect">
            <a:avLst/>
          </a:prstGeom>
        </p:spPr>
        <p:txBody>
          <a:bodyPr wrap="square">
            <a:norm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57200" marR="0" lvl="0" indent="-457200" algn="l" defTabSz="914400" rtl="0" eaLnBrk="0" fontAlgn="base" latinLnBrk="0" hangingPunct="0">
              <a:lnSpc>
                <a:spcPct val="120000"/>
              </a:lnSpc>
              <a:spcBef>
                <a:spcPts val="0"/>
              </a:spcBef>
              <a:spcAft>
                <a:spcPct val="0"/>
              </a:spcAft>
              <a:buClr>
                <a:srgbClr val="000000"/>
              </a:buClr>
              <a:buSzPct val="100000"/>
              <a:buFont typeface="+mj-lt"/>
              <a:buAutoNum type="arabicPeriod"/>
              <a:tabLst/>
              <a:defRPr/>
            </a:pPr>
            <a:r>
              <a:rPr kumimoji="1" lang="ja-JP" altLang="en-US" sz="2400" b="1"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質の管理技術</a:t>
            </a:r>
            <a:br>
              <a:rPr kumimoji="1" lang="en-US" altLang="ja-JP" sz="2400" b="1"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br>
            <a:r>
              <a:rPr kumimoji="1" lang="en-US" altLang="ja-JP"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Quality by design</a:t>
            </a:r>
            <a:r>
              <a:rPr kumimoji="1" lang="ja-JP" altLang="en-US"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，目的に適合した（</a:t>
            </a:r>
            <a:r>
              <a:rPr lang="en-US" altLang="ja-JP" sz="1800" kern="0" dirty="0">
                <a:solidFill>
                  <a:srgbClr val="000000"/>
                </a:solidFill>
                <a:latin typeface="Meiryo UI"/>
                <a:ea typeface="Meiryo UI"/>
                <a:sym typeface="メイリオ" panose="020B0604030504040204" pitchFamily="50" charset="-128"/>
              </a:rPr>
              <a:t>F</a:t>
            </a:r>
            <a:r>
              <a:rPr kumimoji="1" lang="en-US" altLang="ja-JP"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it for purpose</a:t>
            </a:r>
            <a:r>
              <a:rPr kumimoji="1" lang="ja-JP" altLang="en-US"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）対応，試験の質に関する重要な要因（</a:t>
            </a:r>
            <a:r>
              <a:rPr kumimoji="1" lang="en-US" altLang="ja-JP"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Critical to Quality</a:t>
            </a:r>
            <a:r>
              <a:rPr kumimoji="1" lang="ja-JP" altLang="en-US"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a:t>
            </a:r>
            <a:r>
              <a:rPr kumimoji="1" lang="en-US" altLang="ja-JP"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CTQ</a:t>
            </a:r>
            <a:r>
              <a:rPr kumimoji="1" lang="ja-JP" altLang="en-US"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要因）に焦点を当てた，リスクに応じたアプローチ（</a:t>
            </a:r>
            <a:r>
              <a:rPr kumimoji="1" lang="en-US" altLang="ja-JP"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Risk proportionate approach</a:t>
            </a:r>
            <a:r>
              <a:rPr kumimoji="1" lang="ja-JP" altLang="en-US"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）といった概念の導入</a:t>
            </a:r>
            <a:br>
              <a:rPr kumimoji="1" lang="en-US" altLang="ja-JP"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br>
            <a:r>
              <a:rPr kumimoji="1" lang="ja-JP" altLang="en-US"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→臨床試験の質の向上と効率化の推進</a:t>
            </a:r>
            <a:br>
              <a:rPr kumimoji="1" lang="en-US" altLang="ja-JP"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br>
            <a:endParaRPr kumimoji="1" lang="en-US" altLang="ja-JP" sz="16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endParaRPr>
          </a:p>
          <a:p>
            <a:pPr marL="457200" marR="0" lvl="0" indent="-457200" algn="l" defTabSz="914400" rtl="0" eaLnBrk="0" fontAlgn="base" latinLnBrk="0" hangingPunct="0">
              <a:lnSpc>
                <a:spcPct val="120000"/>
              </a:lnSpc>
              <a:spcBef>
                <a:spcPts val="0"/>
              </a:spcBef>
              <a:spcAft>
                <a:spcPct val="0"/>
              </a:spcAft>
              <a:buClr>
                <a:srgbClr val="000000"/>
              </a:buClr>
              <a:buSzPct val="100000"/>
              <a:buFont typeface="+mj-lt"/>
              <a:buAutoNum type="arabicPeriod" startAt="2"/>
              <a:tabLst/>
              <a:defRPr/>
            </a:pPr>
            <a:r>
              <a:rPr kumimoji="1" lang="ja-JP" altLang="en-US" sz="2400" b="1"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様々なデータ，エビデンスの活用</a:t>
            </a:r>
            <a:br>
              <a:rPr kumimoji="1" lang="en-US" altLang="ja-JP" sz="24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br>
            <a:r>
              <a:rPr kumimoji="1" lang="ja-JP" altLang="en-US"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①</a:t>
            </a:r>
            <a:r>
              <a:rPr kumimoji="1" lang="en-US" altLang="ja-JP"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 </a:t>
            </a:r>
            <a:r>
              <a:rPr kumimoji="1" lang="ja-JP" altLang="en-US"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リアルワールドデータの活用</a:t>
            </a:r>
            <a:br>
              <a:rPr kumimoji="1" lang="en-US" altLang="ja-JP"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br>
            <a:r>
              <a:rPr kumimoji="1" lang="ja-JP" altLang="en-US"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② </a:t>
            </a:r>
            <a:r>
              <a:rPr kumimoji="1" lang="en-US" altLang="ja-JP"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Pragmatic elements</a:t>
            </a:r>
            <a:r>
              <a:rPr kumimoji="1" lang="ja-JP" altLang="en-US"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の活用</a:t>
            </a:r>
            <a:br>
              <a:rPr kumimoji="1" lang="en-US" altLang="ja-JP"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br>
            <a:r>
              <a:rPr kumimoji="1" lang="ja-JP" altLang="en-US"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③ </a:t>
            </a:r>
            <a:r>
              <a:rPr kumimoji="1" lang="en-US" altLang="ja-JP"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Decentralized elements</a:t>
            </a:r>
            <a:r>
              <a:rPr kumimoji="1" lang="ja-JP" altLang="en-US"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の活用</a:t>
            </a:r>
            <a:endParaRPr kumimoji="1" lang="en-US" altLang="ja-JP"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endParaRPr>
          </a:p>
          <a:p>
            <a:pPr marL="0" marR="0" lvl="0" indent="0" algn="l" defTabSz="914400" rtl="0" eaLnBrk="0" fontAlgn="base" latinLnBrk="0" hangingPunct="0">
              <a:lnSpc>
                <a:spcPct val="120000"/>
              </a:lnSpc>
              <a:spcBef>
                <a:spcPts val="0"/>
              </a:spcBef>
              <a:spcAft>
                <a:spcPct val="0"/>
              </a:spcAft>
              <a:buClr>
                <a:srgbClr val="000000"/>
              </a:buClr>
              <a:buSzPct val="100000"/>
              <a:buFontTx/>
              <a:buNone/>
              <a:tabLst/>
              <a:defRPr/>
            </a:pPr>
            <a:r>
              <a:rPr kumimoji="1" lang="ja-JP" altLang="en-US"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　　→今後，</a:t>
            </a:r>
            <a:r>
              <a:rPr kumimoji="1" lang="en-US" altLang="ja-JP"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Annex 2</a:t>
            </a:r>
            <a:r>
              <a:rPr kumimoji="1" lang="ja-JP" altLang="en-US" sz="1800" b="0" i="0" u="none" strike="noStrike" kern="0" cap="none" spc="0" normalizeH="0" baseline="0" noProof="0" dirty="0">
                <a:ln>
                  <a:noFill/>
                </a:ln>
                <a:solidFill>
                  <a:srgbClr val="000000"/>
                </a:solidFill>
                <a:effectLst/>
                <a:uLnTx/>
                <a:uFillTx/>
                <a:latin typeface="Meiryo UI"/>
                <a:ea typeface="Meiryo UI"/>
                <a:cs typeface="+mn-cs"/>
                <a:sym typeface="メイリオ" panose="020B0604030504040204" pitchFamily="50" charset="-128"/>
              </a:rPr>
              <a:t>として発表予定</a:t>
            </a:r>
          </a:p>
        </p:txBody>
      </p:sp>
      <p:sp>
        <p:nvSpPr>
          <p:cNvPr id="9" name="正方形/長方形 8">
            <a:extLst>
              <a:ext uri="{FF2B5EF4-FFF2-40B4-BE49-F238E27FC236}">
                <a16:creationId xmlns:a16="http://schemas.microsoft.com/office/drawing/2014/main" id="{8E24F75E-456E-19C4-902F-A0E1CE9B0FBC}"/>
              </a:ext>
            </a:extLst>
          </p:cNvPr>
          <p:cNvSpPr/>
          <p:nvPr/>
        </p:nvSpPr>
        <p:spPr bwMode="auto">
          <a:xfrm>
            <a:off x="668296" y="5347918"/>
            <a:ext cx="10855407" cy="1070811"/>
          </a:xfrm>
          <a:prstGeom prst="rect">
            <a:avLst/>
          </a:prstGeom>
          <a:solidFill>
            <a:sysClr val="window" lastClr="FFFFFF"/>
          </a:solidFill>
          <a:ln w="38100" cap="flat" cmpd="sng" algn="ctr">
            <a:solidFill>
              <a:srgbClr val="ED7D31"/>
            </a:solidFill>
            <a:prstDash val="solid"/>
            <a:miter lim="800000"/>
            <a:headEnd/>
            <a:tailEnd/>
          </a:ln>
          <a:effectLst/>
        </p:spPr>
        <p:txBody>
          <a:bodyPr wrap="square"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UI"/>
                <a:ea typeface="Meiryo UI"/>
                <a:cs typeface="+mn-cs"/>
              </a:rPr>
              <a:t>ICH-E6(R3)</a:t>
            </a: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では，あらかじめ質（</a:t>
            </a:r>
            <a:r>
              <a:rPr kumimoji="1" lang="en-US" altLang="ja-JP" sz="1800" b="0" i="0" u="none" strike="noStrike" kern="1200" cap="none" spc="0" normalizeH="0" baseline="0" noProof="0" dirty="0">
                <a:ln>
                  <a:noFill/>
                </a:ln>
                <a:solidFill>
                  <a:srgbClr val="000000"/>
                </a:solidFill>
                <a:effectLst/>
                <a:uLnTx/>
                <a:uFillTx/>
                <a:latin typeface="Meiryo UI"/>
                <a:ea typeface="Meiryo UI"/>
                <a:cs typeface="+mn-cs"/>
              </a:rPr>
              <a:t>Quality</a:t>
            </a: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）を臨床試験に組み入れることを強調しており，</a:t>
            </a:r>
            <a:r>
              <a:rPr kumimoji="1" lang="en-US" altLang="ja-JP" sz="1800" b="0" i="0" u="none" strike="noStrike" kern="1200" cap="none" spc="0" normalizeH="0" baseline="0" noProof="0" dirty="0">
                <a:ln>
                  <a:noFill/>
                </a:ln>
                <a:solidFill>
                  <a:srgbClr val="000000"/>
                </a:solidFill>
                <a:effectLst/>
                <a:uLnTx/>
                <a:uFillTx/>
                <a:latin typeface="Meiryo UI"/>
                <a:ea typeface="Meiryo UI"/>
                <a:cs typeface="+mn-cs"/>
              </a:rPr>
              <a:t>Quality by Design</a:t>
            </a: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a:t>
            </a:r>
            <a:r>
              <a:rPr kumimoji="1" lang="en-US" altLang="ja-JP" sz="1800" b="0" i="0" u="none" strike="noStrike" kern="1200" cap="none" spc="0" normalizeH="0" baseline="0" noProof="0" dirty="0">
                <a:ln>
                  <a:noFill/>
                </a:ln>
                <a:solidFill>
                  <a:srgbClr val="000000"/>
                </a:solidFill>
                <a:effectLst/>
                <a:uLnTx/>
                <a:uFillTx/>
                <a:latin typeface="Meiryo UI"/>
                <a:ea typeface="Meiryo UI"/>
                <a:cs typeface="+mn-cs"/>
              </a:rPr>
              <a:t>Fit for purpose</a:t>
            </a: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といった重要な概念が導入された。これらは，試験計画から報告に至るまで臨床試験のすべての要素に取り入れられるべき考え方であり，これらを理解することは重要である。</a:t>
            </a:r>
          </a:p>
        </p:txBody>
      </p:sp>
      <p:sp>
        <p:nvSpPr>
          <p:cNvPr id="3" name="四角形: 角を丸くする 2">
            <a:extLst>
              <a:ext uri="{FF2B5EF4-FFF2-40B4-BE49-F238E27FC236}">
                <a16:creationId xmlns:a16="http://schemas.microsoft.com/office/drawing/2014/main" id="{3FC1E42B-E788-E25B-AA50-3A9CBD987792}"/>
              </a:ext>
            </a:extLst>
          </p:cNvPr>
          <p:cNvSpPr/>
          <p:nvPr/>
        </p:nvSpPr>
        <p:spPr>
          <a:xfrm>
            <a:off x="189283" y="1140763"/>
            <a:ext cx="11551613" cy="1943814"/>
          </a:xfrm>
          <a:prstGeom prst="roundRect">
            <a:avLst/>
          </a:prstGeom>
          <a:noFill/>
          <a:ln w="57150">
            <a:solidFill>
              <a:srgbClr val="FE4A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8" name="吹き出し: 角を丸めた四角形 7">
            <a:extLst>
              <a:ext uri="{FF2B5EF4-FFF2-40B4-BE49-F238E27FC236}">
                <a16:creationId xmlns:a16="http://schemas.microsoft.com/office/drawing/2014/main" id="{AE551F72-3996-EA82-B21D-084FF8F3E524}"/>
              </a:ext>
            </a:extLst>
          </p:cNvPr>
          <p:cNvSpPr/>
          <p:nvPr/>
        </p:nvSpPr>
        <p:spPr>
          <a:xfrm>
            <a:off x="9720072" y="2723388"/>
            <a:ext cx="2179320" cy="1028700"/>
          </a:xfrm>
          <a:prstGeom prst="wedgeRoundRectCallout">
            <a:avLst>
              <a:gd name="adj1" fmla="val 14202"/>
              <a:gd name="adj2" fmla="val -73501"/>
              <a:gd name="adj3" fmla="val 16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テキスト ボックス 9">
            <a:extLst>
              <a:ext uri="{FF2B5EF4-FFF2-40B4-BE49-F238E27FC236}">
                <a16:creationId xmlns:a16="http://schemas.microsoft.com/office/drawing/2014/main" id="{6BAC0A6E-E489-CE7E-FD98-45FCCADA7EA4}"/>
              </a:ext>
            </a:extLst>
          </p:cNvPr>
          <p:cNvSpPr txBox="1"/>
          <p:nvPr/>
        </p:nvSpPr>
        <p:spPr>
          <a:xfrm>
            <a:off x="9922002" y="2914572"/>
            <a:ext cx="177546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この部分について解説します</a:t>
            </a:r>
          </a:p>
        </p:txBody>
      </p:sp>
      <p:pic>
        <p:nvPicPr>
          <p:cNvPr id="11" name="Section 2_SL15">
            <a:hlinkClick r:id="" action="ppaction://media"/>
            <a:extLst>
              <a:ext uri="{FF2B5EF4-FFF2-40B4-BE49-F238E27FC236}">
                <a16:creationId xmlns:a16="http://schemas.microsoft.com/office/drawing/2014/main" id="{E72FB4DF-2DAB-BC88-0861-891E5D655A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72459" y="5960572"/>
            <a:ext cx="406400" cy="406400"/>
          </a:xfrm>
          <a:prstGeom prst="rect">
            <a:avLst/>
          </a:prstGeom>
        </p:spPr>
      </p:pic>
    </p:spTree>
    <p:extLst>
      <p:ext uri="{BB962C8B-B14F-4D97-AF65-F5344CB8AC3E}">
        <p14:creationId xmlns:p14="http://schemas.microsoft.com/office/powerpoint/2010/main" val="169855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9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3C525A0-E4B7-20EB-A9FC-EB4713B281B0}"/>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ja-JP" altLang="en-US" sz="800" b="0" i="0" u="none" strike="noStrike" kern="1200" cap="none" spc="0" normalizeH="0" baseline="0" noProof="0" dirty="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graphicFrame>
        <p:nvGraphicFramePr>
          <p:cNvPr id="3" name="表 2">
            <a:extLst>
              <a:ext uri="{FF2B5EF4-FFF2-40B4-BE49-F238E27FC236}">
                <a16:creationId xmlns:a16="http://schemas.microsoft.com/office/drawing/2014/main" id="{BDF321DC-27BB-30C1-CECA-0319D87EB098}"/>
              </a:ext>
            </a:extLst>
          </p:cNvPr>
          <p:cNvGraphicFramePr>
            <a:graphicFrameLocks noGrp="1"/>
          </p:cNvGraphicFramePr>
          <p:nvPr/>
        </p:nvGraphicFramePr>
        <p:xfrm>
          <a:off x="560934" y="2470752"/>
          <a:ext cx="8414018" cy="2804160"/>
        </p:xfrm>
        <a:graphic>
          <a:graphicData uri="http://schemas.openxmlformats.org/drawingml/2006/table">
            <a:tbl>
              <a:tblPr firstRow="1" bandRow="1"/>
              <a:tblGrid>
                <a:gridCol w="1698171">
                  <a:extLst>
                    <a:ext uri="{9D8B030D-6E8A-4147-A177-3AD203B41FA5}">
                      <a16:colId xmlns:a16="http://schemas.microsoft.com/office/drawing/2014/main" val="3045358564"/>
                    </a:ext>
                  </a:extLst>
                </a:gridCol>
                <a:gridCol w="2792337">
                  <a:extLst>
                    <a:ext uri="{9D8B030D-6E8A-4147-A177-3AD203B41FA5}">
                      <a16:colId xmlns:a16="http://schemas.microsoft.com/office/drawing/2014/main" val="759379502"/>
                    </a:ext>
                  </a:extLst>
                </a:gridCol>
                <a:gridCol w="3923510">
                  <a:extLst>
                    <a:ext uri="{9D8B030D-6E8A-4147-A177-3AD203B41FA5}">
                      <a16:colId xmlns:a16="http://schemas.microsoft.com/office/drawing/2014/main" val="2431821744"/>
                    </a:ext>
                  </a:extLst>
                </a:gridCol>
              </a:tblGrid>
              <a:tr h="325079">
                <a:tc>
                  <a:txBody>
                    <a:bodyPr/>
                    <a:lstStyle>
                      <a:lvl1pPr marL="0" algn="l" defTabSz="914400" rtl="0" eaLnBrk="1" latinLnBrk="0" hangingPunct="1">
                        <a:defRPr kumimoji="1" sz="1800" b="1" kern="1200">
                          <a:solidFill>
                            <a:schemeClr val="lt1"/>
                          </a:solidFill>
                          <a:latin typeface="Noto Sans JP"/>
                          <a:ea typeface="Noto Sans JP"/>
                        </a:defRPr>
                      </a:lvl1pPr>
                      <a:lvl2pPr marL="457200" algn="l" defTabSz="914400" rtl="0" eaLnBrk="1" latinLnBrk="0" hangingPunct="1">
                        <a:defRPr kumimoji="1" sz="1800" b="1" kern="1200">
                          <a:solidFill>
                            <a:schemeClr val="lt1"/>
                          </a:solidFill>
                          <a:latin typeface="Noto Sans JP"/>
                          <a:ea typeface="Noto Sans JP"/>
                        </a:defRPr>
                      </a:lvl2pPr>
                      <a:lvl3pPr marL="914400" algn="l" defTabSz="914400" rtl="0" eaLnBrk="1" latinLnBrk="0" hangingPunct="1">
                        <a:defRPr kumimoji="1" sz="1800" b="1" kern="1200">
                          <a:solidFill>
                            <a:schemeClr val="lt1"/>
                          </a:solidFill>
                          <a:latin typeface="Noto Sans JP"/>
                          <a:ea typeface="Noto Sans JP"/>
                        </a:defRPr>
                      </a:lvl3pPr>
                      <a:lvl4pPr marL="1371600" algn="l" defTabSz="914400" rtl="0" eaLnBrk="1" latinLnBrk="0" hangingPunct="1">
                        <a:defRPr kumimoji="1" sz="1800" b="1" kern="1200">
                          <a:solidFill>
                            <a:schemeClr val="lt1"/>
                          </a:solidFill>
                          <a:latin typeface="Noto Sans JP"/>
                          <a:ea typeface="Noto Sans JP"/>
                        </a:defRPr>
                      </a:lvl4pPr>
                      <a:lvl5pPr marL="1828800" algn="l" defTabSz="914400" rtl="0" eaLnBrk="1" latinLnBrk="0" hangingPunct="1">
                        <a:defRPr kumimoji="1" sz="1800" b="1" kern="1200">
                          <a:solidFill>
                            <a:schemeClr val="lt1"/>
                          </a:solidFill>
                          <a:latin typeface="Noto Sans JP"/>
                          <a:ea typeface="Noto Sans JP"/>
                        </a:defRPr>
                      </a:lvl5pPr>
                      <a:lvl6pPr marL="2286000" algn="l" defTabSz="914400" rtl="0" eaLnBrk="1" latinLnBrk="0" hangingPunct="1">
                        <a:defRPr kumimoji="1" sz="1800" b="1" kern="1200">
                          <a:solidFill>
                            <a:schemeClr val="lt1"/>
                          </a:solidFill>
                          <a:latin typeface="Noto Sans JP"/>
                          <a:ea typeface="Noto Sans JP"/>
                        </a:defRPr>
                      </a:lvl6pPr>
                      <a:lvl7pPr marL="2743200" algn="l" defTabSz="914400" rtl="0" eaLnBrk="1" latinLnBrk="0" hangingPunct="1">
                        <a:defRPr kumimoji="1" sz="1800" b="1" kern="1200">
                          <a:solidFill>
                            <a:schemeClr val="lt1"/>
                          </a:solidFill>
                          <a:latin typeface="Noto Sans JP"/>
                          <a:ea typeface="Noto Sans JP"/>
                        </a:defRPr>
                      </a:lvl7pPr>
                      <a:lvl8pPr marL="3200400" algn="l" defTabSz="914400" rtl="0" eaLnBrk="1" latinLnBrk="0" hangingPunct="1">
                        <a:defRPr kumimoji="1" sz="1800" b="1" kern="1200">
                          <a:solidFill>
                            <a:schemeClr val="lt1"/>
                          </a:solidFill>
                          <a:latin typeface="Noto Sans JP"/>
                          <a:ea typeface="Noto Sans JP"/>
                        </a:defRPr>
                      </a:lvl8pPr>
                      <a:lvl9pPr marL="3657600" algn="l" defTabSz="914400" rtl="0" eaLnBrk="1" latinLnBrk="0" hangingPunct="1">
                        <a:defRPr kumimoji="1" sz="1800" b="1" kern="1200">
                          <a:solidFill>
                            <a:schemeClr val="lt1"/>
                          </a:solidFill>
                          <a:latin typeface="Noto Sans JP"/>
                          <a:ea typeface="Noto Sans JP"/>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bg1"/>
                          </a:solidFill>
                          <a:effectLst/>
                          <a:uLnTx/>
                          <a:uFillTx/>
                          <a:latin typeface="Meiryo UI"/>
                          <a:ea typeface="Meiryo UI"/>
                          <a:cs typeface="+mn-cs"/>
                        </a:rPr>
                        <a:t>リスク対応方法</a:t>
                      </a:r>
                      <a:endParaRPr kumimoji="1" lang="ja-JP" altLang="en-US" sz="1400" b="0" kern="1200" dirty="0">
                        <a:solidFill>
                          <a:schemeClr val="bg1"/>
                        </a:solidFill>
                        <a:latin typeface="Noto Sans JP"/>
                        <a:ea typeface="Noto Sans JP"/>
                        <a:cs typeface="+mn-cs"/>
                      </a:endParaRPr>
                    </a:p>
                    <a:p>
                      <a:pPr algn="ctr"/>
                      <a:endParaRPr kumimoji="1" lang="ja-JP" altLang="en-US" sz="1400" b="0" dirty="0">
                        <a:latin typeface="+mn-lt"/>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B41CD"/>
                    </a:solidFill>
                  </a:tcPr>
                </a:tc>
                <a:tc>
                  <a:txBody>
                    <a:bodyPr/>
                    <a:lstStyle>
                      <a:lvl1pPr marL="0" algn="l" defTabSz="914400" rtl="0" eaLnBrk="1" latinLnBrk="0" hangingPunct="1">
                        <a:defRPr kumimoji="1" sz="1800" b="1" kern="1200">
                          <a:solidFill>
                            <a:schemeClr val="lt1"/>
                          </a:solidFill>
                          <a:latin typeface="Noto Sans JP"/>
                          <a:ea typeface="Noto Sans JP"/>
                        </a:defRPr>
                      </a:lvl1pPr>
                      <a:lvl2pPr marL="457200" algn="l" defTabSz="914400" rtl="0" eaLnBrk="1" latinLnBrk="0" hangingPunct="1">
                        <a:defRPr kumimoji="1" sz="1800" b="1" kern="1200">
                          <a:solidFill>
                            <a:schemeClr val="lt1"/>
                          </a:solidFill>
                          <a:latin typeface="Noto Sans JP"/>
                          <a:ea typeface="Noto Sans JP"/>
                        </a:defRPr>
                      </a:lvl2pPr>
                      <a:lvl3pPr marL="914400" algn="l" defTabSz="914400" rtl="0" eaLnBrk="1" latinLnBrk="0" hangingPunct="1">
                        <a:defRPr kumimoji="1" sz="1800" b="1" kern="1200">
                          <a:solidFill>
                            <a:schemeClr val="lt1"/>
                          </a:solidFill>
                          <a:latin typeface="Noto Sans JP"/>
                          <a:ea typeface="Noto Sans JP"/>
                        </a:defRPr>
                      </a:lvl3pPr>
                      <a:lvl4pPr marL="1371600" algn="l" defTabSz="914400" rtl="0" eaLnBrk="1" latinLnBrk="0" hangingPunct="1">
                        <a:defRPr kumimoji="1" sz="1800" b="1" kern="1200">
                          <a:solidFill>
                            <a:schemeClr val="lt1"/>
                          </a:solidFill>
                          <a:latin typeface="Noto Sans JP"/>
                          <a:ea typeface="Noto Sans JP"/>
                        </a:defRPr>
                      </a:lvl4pPr>
                      <a:lvl5pPr marL="1828800" algn="l" defTabSz="914400" rtl="0" eaLnBrk="1" latinLnBrk="0" hangingPunct="1">
                        <a:defRPr kumimoji="1" sz="1800" b="1" kern="1200">
                          <a:solidFill>
                            <a:schemeClr val="lt1"/>
                          </a:solidFill>
                          <a:latin typeface="Noto Sans JP"/>
                          <a:ea typeface="Noto Sans JP"/>
                        </a:defRPr>
                      </a:lvl5pPr>
                      <a:lvl6pPr marL="2286000" algn="l" defTabSz="914400" rtl="0" eaLnBrk="1" latinLnBrk="0" hangingPunct="1">
                        <a:defRPr kumimoji="1" sz="1800" b="1" kern="1200">
                          <a:solidFill>
                            <a:schemeClr val="lt1"/>
                          </a:solidFill>
                          <a:latin typeface="Noto Sans JP"/>
                          <a:ea typeface="Noto Sans JP"/>
                        </a:defRPr>
                      </a:lvl6pPr>
                      <a:lvl7pPr marL="2743200" algn="l" defTabSz="914400" rtl="0" eaLnBrk="1" latinLnBrk="0" hangingPunct="1">
                        <a:defRPr kumimoji="1" sz="1800" b="1" kern="1200">
                          <a:solidFill>
                            <a:schemeClr val="lt1"/>
                          </a:solidFill>
                          <a:latin typeface="Noto Sans JP"/>
                          <a:ea typeface="Noto Sans JP"/>
                        </a:defRPr>
                      </a:lvl7pPr>
                      <a:lvl8pPr marL="3200400" algn="l" defTabSz="914400" rtl="0" eaLnBrk="1" latinLnBrk="0" hangingPunct="1">
                        <a:defRPr kumimoji="1" sz="1800" b="1" kern="1200">
                          <a:solidFill>
                            <a:schemeClr val="lt1"/>
                          </a:solidFill>
                          <a:latin typeface="Noto Sans JP"/>
                          <a:ea typeface="Noto Sans JP"/>
                        </a:defRPr>
                      </a:lvl8pPr>
                      <a:lvl9pPr marL="3657600" algn="l" defTabSz="914400" rtl="0" eaLnBrk="1" latinLnBrk="0" hangingPunct="1">
                        <a:defRPr kumimoji="1" sz="1800" b="1" kern="1200">
                          <a:solidFill>
                            <a:schemeClr val="lt1"/>
                          </a:solidFill>
                          <a:latin typeface="Noto Sans JP"/>
                          <a:ea typeface="Noto Sans JP"/>
                        </a:defRPr>
                      </a:lvl9pPr>
                    </a:lstStyle>
                    <a:p>
                      <a:pPr algn="ctr"/>
                      <a:r>
                        <a:rPr kumimoji="1" lang="ja-JP" altLang="en-US" sz="1400" b="0" i="0" u="none" strike="noStrike" kern="1200" cap="none" spc="0" normalizeH="0" baseline="0" noProof="0" dirty="0">
                          <a:ln>
                            <a:noFill/>
                          </a:ln>
                          <a:solidFill>
                            <a:schemeClr val="bg1"/>
                          </a:solidFill>
                          <a:effectLst/>
                          <a:uLnTx/>
                          <a:uFillTx/>
                          <a:latin typeface="Meiryo UI"/>
                          <a:ea typeface="Meiryo UI"/>
                          <a:cs typeface="+mn-cs"/>
                        </a:rPr>
                        <a:t>説明</a:t>
                      </a:r>
                      <a:endParaRPr kumimoji="1" lang="ja-JP" altLang="en-US" sz="1400" b="0" dirty="0">
                        <a:latin typeface="+mn-lt"/>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B41CD"/>
                    </a:solidFill>
                  </a:tcPr>
                </a:tc>
                <a:tc>
                  <a:txBody>
                    <a:bodyPr/>
                    <a:lstStyle>
                      <a:lvl1pPr marL="0" algn="l" defTabSz="914400" rtl="0" eaLnBrk="1" latinLnBrk="0" hangingPunct="1">
                        <a:defRPr kumimoji="1" sz="1800" b="1" kern="1200">
                          <a:solidFill>
                            <a:schemeClr val="lt1"/>
                          </a:solidFill>
                          <a:latin typeface="Noto Sans JP"/>
                          <a:ea typeface="Noto Sans JP"/>
                        </a:defRPr>
                      </a:lvl1pPr>
                      <a:lvl2pPr marL="457200" algn="l" defTabSz="914400" rtl="0" eaLnBrk="1" latinLnBrk="0" hangingPunct="1">
                        <a:defRPr kumimoji="1" sz="1800" b="1" kern="1200">
                          <a:solidFill>
                            <a:schemeClr val="lt1"/>
                          </a:solidFill>
                          <a:latin typeface="Noto Sans JP"/>
                          <a:ea typeface="Noto Sans JP"/>
                        </a:defRPr>
                      </a:lvl2pPr>
                      <a:lvl3pPr marL="914400" algn="l" defTabSz="914400" rtl="0" eaLnBrk="1" latinLnBrk="0" hangingPunct="1">
                        <a:defRPr kumimoji="1" sz="1800" b="1" kern="1200">
                          <a:solidFill>
                            <a:schemeClr val="lt1"/>
                          </a:solidFill>
                          <a:latin typeface="Noto Sans JP"/>
                          <a:ea typeface="Noto Sans JP"/>
                        </a:defRPr>
                      </a:lvl3pPr>
                      <a:lvl4pPr marL="1371600" algn="l" defTabSz="914400" rtl="0" eaLnBrk="1" latinLnBrk="0" hangingPunct="1">
                        <a:defRPr kumimoji="1" sz="1800" b="1" kern="1200">
                          <a:solidFill>
                            <a:schemeClr val="lt1"/>
                          </a:solidFill>
                          <a:latin typeface="Noto Sans JP"/>
                          <a:ea typeface="Noto Sans JP"/>
                        </a:defRPr>
                      </a:lvl4pPr>
                      <a:lvl5pPr marL="1828800" algn="l" defTabSz="914400" rtl="0" eaLnBrk="1" latinLnBrk="0" hangingPunct="1">
                        <a:defRPr kumimoji="1" sz="1800" b="1" kern="1200">
                          <a:solidFill>
                            <a:schemeClr val="lt1"/>
                          </a:solidFill>
                          <a:latin typeface="Noto Sans JP"/>
                          <a:ea typeface="Noto Sans JP"/>
                        </a:defRPr>
                      </a:lvl5pPr>
                      <a:lvl6pPr marL="2286000" algn="l" defTabSz="914400" rtl="0" eaLnBrk="1" latinLnBrk="0" hangingPunct="1">
                        <a:defRPr kumimoji="1" sz="1800" b="1" kern="1200">
                          <a:solidFill>
                            <a:schemeClr val="lt1"/>
                          </a:solidFill>
                          <a:latin typeface="Noto Sans JP"/>
                          <a:ea typeface="Noto Sans JP"/>
                        </a:defRPr>
                      </a:lvl6pPr>
                      <a:lvl7pPr marL="2743200" algn="l" defTabSz="914400" rtl="0" eaLnBrk="1" latinLnBrk="0" hangingPunct="1">
                        <a:defRPr kumimoji="1" sz="1800" b="1" kern="1200">
                          <a:solidFill>
                            <a:schemeClr val="lt1"/>
                          </a:solidFill>
                          <a:latin typeface="Noto Sans JP"/>
                          <a:ea typeface="Noto Sans JP"/>
                        </a:defRPr>
                      </a:lvl7pPr>
                      <a:lvl8pPr marL="3200400" algn="l" defTabSz="914400" rtl="0" eaLnBrk="1" latinLnBrk="0" hangingPunct="1">
                        <a:defRPr kumimoji="1" sz="1800" b="1" kern="1200">
                          <a:solidFill>
                            <a:schemeClr val="lt1"/>
                          </a:solidFill>
                          <a:latin typeface="Noto Sans JP"/>
                          <a:ea typeface="Noto Sans JP"/>
                        </a:defRPr>
                      </a:lvl8pPr>
                      <a:lvl9pPr marL="3657600" algn="l" defTabSz="914400" rtl="0" eaLnBrk="1" latinLnBrk="0" hangingPunct="1">
                        <a:defRPr kumimoji="1" sz="1800" b="1" kern="1200">
                          <a:solidFill>
                            <a:schemeClr val="lt1"/>
                          </a:solidFill>
                          <a:latin typeface="Noto Sans JP"/>
                          <a:ea typeface="Noto Sans JP"/>
                        </a:defRPr>
                      </a:lvl9pPr>
                    </a:lstStyle>
                    <a:p>
                      <a:pPr algn="ctr"/>
                      <a:r>
                        <a:rPr kumimoji="1" lang="ja-JP" altLang="en-US" sz="1400" b="0" i="0" u="none" strike="noStrike" kern="1200" cap="none" spc="0" normalizeH="0" baseline="0" noProof="0" dirty="0">
                          <a:ln>
                            <a:noFill/>
                          </a:ln>
                          <a:solidFill>
                            <a:schemeClr val="bg1"/>
                          </a:solidFill>
                          <a:effectLst/>
                          <a:uLnTx/>
                          <a:uFillTx/>
                          <a:latin typeface="Meiryo UI"/>
                          <a:ea typeface="Meiryo UI"/>
                          <a:cs typeface="+mn-cs"/>
                        </a:rPr>
                        <a:t>対応例</a:t>
                      </a:r>
                      <a:endParaRPr kumimoji="1" lang="ja-JP" altLang="en-US" sz="1400" b="0" dirty="0">
                        <a:latin typeface="+mn-lt"/>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B41CD"/>
                    </a:solidFill>
                  </a:tcPr>
                </a:tc>
                <a:extLst>
                  <a:ext uri="{0D108BD9-81ED-4DB2-BD59-A6C34878D82A}">
                    <a16:rowId xmlns:a16="http://schemas.microsoft.com/office/drawing/2014/main" val="4199171159"/>
                  </a:ext>
                </a:extLst>
              </a:tr>
              <a:tr h="465383">
                <a:tc>
                  <a:txBody>
                    <a:bodyPr/>
                    <a:lstStyle>
                      <a:lvl1pPr marL="0" algn="l" defTabSz="914400" rtl="0" eaLnBrk="1" latinLnBrk="0" hangingPunct="1">
                        <a:defRPr kumimoji="1" sz="1800" kern="1200">
                          <a:solidFill>
                            <a:schemeClr val="dk1"/>
                          </a:solidFill>
                          <a:latin typeface="Noto Sans JP"/>
                          <a:ea typeface="Noto Sans JP"/>
                        </a:defRPr>
                      </a:lvl1pPr>
                      <a:lvl2pPr marL="457200" algn="l" defTabSz="914400" rtl="0" eaLnBrk="1" latinLnBrk="0" hangingPunct="1">
                        <a:defRPr kumimoji="1" sz="1800" kern="1200">
                          <a:solidFill>
                            <a:schemeClr val="dk1"/>
                          </a:solidFill>
                          <a:latin typeface="Noto Sans JP"/>
                          <a:ea typeface="Noto Sans JP"/>
                        </a:defRPr>
                      </a:lvl2pPr>
                      <a:lvl3pPr marL="914400" algn="l" defTabSz="914400" rtl="0" eaLnBrk="1" latinLnBrk="0" hangingPunct="1">
                        <a:defRPr kumimoji="1" sz="1800" kern="1200">
                          <a:solidFill>
                            <a:schemeClr val="dk1"/>
                          </a:solidFill>
                          <a:latin typeface="Noto Sans JP"/>
                          <a:ea typeface="Noto Sans JP"/>
                        </a:defRPr>
                      </a:lvl3pPr>
                      <a:lvl4pPr marL="1371600" algn="l" defTabSz="914400" rtl="0" eaLnBrk="1" latinLnBrk="0" hangingPunct="1">
                        <a:defRPr kumimoji="1" sz="1800" kern="1200">
                          <a:solidFill>
                            <a:schemeClr val="dk1"/>
                          </a:solidFill>
                          <a:latin typeface="Noto Sans JP"/>
                          <a:ea typeface="Noto Sans JP"/>
                        </a:defRPr>
                      </a:lvl4pPr>
                      <a:lvl5pPr marL="1828800" algn="l" defTabSz="914400" rtl="0" eaLnBrk="1" latinLnBrk="0" hangingPunct="1">
                        <a:defRPr kumimoji="1" sz="1800" kern="1200">
                          <a:solidFill>
                            <a:schemeClr val="dk1"/>
                          </a:solidFill>
                          <a:latin typeface="Noto Sans JP"/>
                          <a:ea typeface="Noto Sans JP"/>
                        </a:defRPr>
                      </a:lvl5pPr>
                      <a:lvl6pPr marL="2286000" algn="l" defTabSz="914400" rtl="0" eaLnBrk="1" latinLnBrk="0" hangingPunct="1">
                        <a:defRPr kumimoji="1" sz="1800" kern="1200">
                          <a:solidFill>
                            <a:schemeClr val="dk1"/>
                          </a:solidFill>
                          <a:latin typeface="Noto Sans JP"/>
                          <a:ea typeface="Noto Sans JP"/>
                        </a:defRPr>
                      </a:lvl6pPr>
                      <a:lvl7pPr marL="2743200" algn="l" defTabSz="914400" rtl="0" eaLnBrk="1" latinLnBrk="0" hangingPunct="1">
                        <a:defRPr kumimoji="1" sz="1800" kern="1200">
                          <a:solidFill>
                            <a:schemeClr val="dk1"/>
                          </a:solidFill>
                          <a:latin typeface="Noto Sans JP"/>
                          <a:ea typeface="Noto Sans JP"/>
                        </a:defRPr>
                      </a:lvl7pPr>
                      <a:lvl8pPr marL="3200400" algn="l" defTabSz="914400" rtl="0" eaLnBrk="1" latinLnBrk="0" hangingPunct="1">
                        <a:defRPr kumimoji="1" sz="1800" kern="1200">
                          <a:solidFill>
                            <a:schemeClr val="dk1"/>
                          </a:solidFill>
                          <a:latin typeface="Noto Sans JP"/>
                          <a:ea typeface="Noto Sans JP"/>
                        </a:defRPr>
                      </a:lvl8pPr>
                      <a:lvl9pPr marL="3657600" algn="l" defTabSz="914400" rtl="0" eaLnBrk="1" latinLnBrk="0" hangingPunct="1">
                        <a:defRPr kumimoji="1" sz="1800" kern="1200">
                          <a:solidFill>
                            <a:schemeClr val="dk1"/>
                          </a:solidFill>
                          <a:latin typeface="Noto Sans JP"/>
                          <a:ea typeface="Noto Sans JP"/>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リスク回避</a:t>
                      </a:r>
                      <a:endParaRPr kumimoji="1" lang="ja-JP" altLang="en-US" sz="1400" b="0" kern="1200" dirty="0">
                        <a:solidFill>
                          <a:schemeClr val="dk1"/>
                        </a:solidFill>
                        <a:latin typeface="Noto Sans JP"/>
                        <a:ea typeface="Noto Sans JP"/>
                        <a:cs typeface="+mn-cs"/>
                      </a:endParaRPr>
                    </a:p>
                    <a:p>
                      <a:endParaRPr kumimoji="1" lang="ja-JP" altLang="en-US" sz="1400" b="0" dirty="0">
                        <a:latin typeface="+mn-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B41CD">
                        <a:tint val="40000"/>
                      </a:srgbClr>
                    </a:solidFill>
                  </a:tcPr>
                </a:tc>
                <a:tc>
                  <a:txBody>
                    <a:bodyPr/>
                    <a:lstStyle>
                      <a:lvl1pPr marL="0" algn="l" defTabSz="914400" rtl="0" eaLnBrk="1" latinLnBrk="0" hangingPunct="1">
                        <a:defRPr kumimoji="1" sz="1800" kern="1200">
                          <a:solidFill>
                            <a:schemeClr val="dk1"/>
                          </a:solidFill>
                          <a:latin typeface="Noto Sans JP"/>
                          <a:ea typeface="Noto Sans JP"/>
                        </a:defRPr>
                      </a:lvl1pPr>
                      <a:lvl2pPr marL="457200" algn="l" defTabSz="914400" rtl="0" eaLnBrk="1" latinLnBrk="0" hangingPunct="1">
                        <a:defRPr kumimoji="1" sz="1800" kern="1200">
                          <a:solidFill>
                            <a:schemeClr val="dk1"/>
                          </a:solidFill>
                          <a:latin typeface="Noto Sans JP"/>
                          <a:ea typeface="Noto Sans JP"/>
                        </a:defRPr>
                      </a:lvl2pPr>
                      <a:lvl3pPr marL="914400" algn="l" defTabSz="914400" rtl="0" eaLnBrk="1" latinLnBrk="0" hangingPunct="1">
                        <a:defRPr kumimoji="1" sz="1800" kern="1200">
                          <a:solidFill>
                            <a:schemeClr val="dk1"/>
                          </a:solidFill>
                          <a:latin typeface="Noto Sans JP"/>
                          <a:ea typeface="Noto Sans JP"/>
                        </a:defRPr>
                      </a:lvl3pPr>
                      <a:lvl4pPr marL="1371600" algn="l" defTabSz="914400" rtl="0" eaLnBrk="1" latinLnBrk="0" hangingPunct="1">
                        <a:defRPr kumimoji="1" sz="1800" kern="1200">
                          <a:solidFill>
                            <a:schemeClr val="dk1"/>
                          </a:solidFill>
                          <a:latin typeface="Noto Sans JP"/>
                          <a:ea typeface="Noto Sans JP"/>
                        </a:defRPr>
                      </a:lvl4pPr>
                      <a:lvl5pPr marL="1828800" algn="l" defTabSz="914400" rtl="0" eaLnBrk="1" latinLnBrk="0" hangingPunct="1">
                        <a:defRPr kumimoji="1" sz="1800" kern="1200">
                          <a:solidFill>
                            <a:schemeClr val="dk1"/>
                          </a:solidFill>
                          <a:latin typeface="Noto Sans JP"/>
                          <a:ea typeface="Noto Sans JP"/>
                        </a:defRPr>
                      </a:lvl5pPr>
                      <a:lvl6pPr marL="2286000" algn="l" defTabSz="914400" rtl="0" eaLnBrk="1" latinLnBrk="0" hangingPunct="1">
                        <a:defRPr kumimoji="1" sz="1800" kern="1200">
                          <a:solidFill>
                            <a:schemeClr val="dk1"/>
                          </a:solidFill>
                          <a:latin typeface="Noto Sans JP"/>
                          <a:ea typeface="Noto Sans JP"/>
                        </a:defRPr>
                      </a:lvl6pPr>
                      <a:lvl7pPr marL="2743200" algn="l" defTabSz="914400" rtl="0" eaLnBrk="1" latinLnBrk="0" hangingPunct="1">
                        <a:defRPr kumimoji="1" sz="1800" kern="1200">
                          <a:solidFill>
                            <a:schemeClr val="dk1"/>
                          </a:solidFill>
                          <a:latin typeface="Noto Sans JP"/>
                          <a:ea typeface="Noto Sans JP"/>
                        </a:defRPr>
                      </a:lvl7pPr>
                      <a:lvl8pPr marL="3200400" algn="l" defTabSz="914400" rtl="0" eaLnBrk="1" latinLnBrk="0" hangingPunct="1">
                        <a:defRPr kumimoji="1" sz="1800" kern="1200">
                          <a:solidFill>
                            <a:schemeClr val="dk1"/>
                          </a:solidFill>
                          <a:latin typeface="Noto Sans JP"/>
                          <a:ea typeface="Noto Sans JP"/>
                        </a:defRPr>
                      </a:lvl8pPr>
                      <a:lvl9pPr marL="3657600" algn="l" defTabSz="914400" rtl="0" eaLnBrk="1" latinLnBrk="0" hangingPunct="1">
                        <a:defRPr kumimoji="1" sz="1800" kern="1200">
                          <a:solidFill>
                            <a:schemeClr val="dk1"/>
                          </a:solidFill>
                          <a:latin typeface="Noto Sans JP"/>
                          <a:ea typeface="Noto Sans JP"/>
                        </a:defRPr>
                      </a:lvl9pPr>
                    </a:lstStyle>
                    <a:p>
                      <a:r>
                        <a:rPr kumimoji="1" lang="ja-JP" altLang="en-US" sz="1400" b="0" i="0" kern="1200" dirty="0">
                          <a:solidFill>
                            <a:schemeClr val="dk1"/>
                          </a:solidFill>
                          <a:effectLst/>
                          <a:latin typeface="+mn-lt"/>
                          <a:ea typeface="+mn-ea"/>
                          <a:cs typeface="+mn-cs"/>
                        </a:rPr>
                        <a:t>リスクの原因そのものを取り除き、リスクの発生自体を回避する。</a:t>
                      </a:r>
                      <a:endParaRPr kumimoji="1" lang="ja-JP" altLang="en-US" sz="1400" b="0" dirty="0">
                        <a:latin typeface="+mn-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B41CD">
                        <a:tint val="40000"/>
                      </a:srgbClr>
                    </a:solidFill>
                  </a:tcPr>
                </a:tc>
                <a:tc>
                  <a:txBody>
                    <a:bodyPr/>
                    <a:lstStyle>
                      <a:lvl1pPr marL="0" algn="l" defTabSz="914400" rtl="0" eaLnBrk="1" latinLnBrk="0" hangingPunct="1">
                        <a:defRPr kumimoji="1" sz="1800" kern="1200">
                          <a:solidFill>
                            <a:schemeClr val="dk1"/>
                          </a:solidFill>
                          <a:latin typeface="Noto Sans JP"/>
                          <a:ea typeface="Noto Sans JP"/>
                        </a:defRPr>
                      </a:lvl1pPr>
                      <a:lvl2pPr marL="457200" algn="l" defTabSz="914400" rtl="0" eaLnBrk="1" latinLnBrk="0" hangingPunct="1">
                        <a:defRPr kumimoji="1" sz="1800" kern="1200">
                          <a:solidFill>
                            <a:schemeClr val="dk1"/>
                          </a:solidFill>
                          <a:latin typeface="Noto Sans JP"/>
                          <a:ea typeface="Noto Sans JP"/>
                        </a:defRPr>
                      </a:lvl2pPr>
                      <a:lvl3pPr marL="914400" algn="l" defTabSz="914400" rtl="0" eaLnBrk="1" latinLnBrk="0" hangingPunct="1">
                        <a:defRPr kumimoji="1" sz="1800" kern="1200">
                          <a:solidFill>
                            <a:schemeClr val="dk1"/>
                          </a:solidFill>
                          <a:latin typeface="Noto Sans JP"/>
                          <a:ea typeface="Noto Sans JP"/>
                        </a:defRPr>
                      </a:lvl3pPr>
                      <a:lvl4pPr marL="1371600" algn="l" defTabSz="914400" rtl="0" eaLnBrk="1" latinLnBrk="0" hangingPunct="1">
                        <a:defRPr kumimoji="1" sz="1800" kern="1200">
                          <a:solidFill>
                            <a:schemeClr val="dk1"/>
                          </a:solidFill>
                          <a:latin typeface="Noto Sans JP"/>
                          <a:ea typeface="Noto Sans JP"/>
                        </a:defRPr>
                      </a:lvl4pPr>
                      <a:lvl5pPr marL="1828800" algn="l" defTabSz="914400" rtl="0" eaLnBrk="1" latinLnBrk="0" hangingPunct="1">
                        <a:defRPr kumimoji="1" sz="1800" kern="1200">
                          <a:solidFill>
                            <a:schemeClr val="dk1"/>
                          </a:solidFill>
                          <a:latin typeface="Noto Sans JP"/>
                          <a:ea typeface="Noto Sans JP"/>
                        </a:defRPr>
                      </a:lvl5pPr>
                      <a:lvl6pPr marL="2286000" algn="l" defTabSz="914400" rtl="0" eaLnBrk="1" latinLnBrk="0" hangingPunct="1">
                        <a:defRPr kumimoji="1" sz="1800" kern="1200">
                          <a:solidFill>
                            <a:schemeClr val="dk1"/>
                          </a:solidFill>
                          <a:latin typeface="Noto Sans JP"/>
                          <a:ea typeface="Noto Sans JP"/>
                        </a:defRPr>
                      </a:lvl6pPr>
                      <a:lvl7pPr marL="2743200" algn="l" defTabSz="914400" rtl="0" eaLnBrk="1" latinLnBrk="0" hangingPunct="1">
                        <a:defRPr kumimoji="1" sz="1800" kern="1200">
                          <a:solidFill>
                            <a:schemeClr val="dk1"/>
                          </a:solidFill>
                          <a:latin typeface="Noto Sans JP"/>
                          <a:ea typeface="Noto Sans JP"/>
                        </a:defRPr>
                      </a:lvl7pPr>
                      <a:lvl8pPr marL="3200400" algn="l" defTabSz="914400" rtl="0" eaLnBrk="1" latinLnBrk="0" hangingPunct="1">
                        <a:defRPr kumimoji="1" sz="1800" kern="1200">
                          <a:solidFill>
                            <a:schemeClr val="dk1"/>
                          </a:solidFill>
                          <a:latin typeface="Noto Sans JP"/>
                          <a:ea typeface="Noto Sans JP"/>
                        </a:defRPr>
                      </a:lvl8pPr>
                      <a:lvl9pPr marL="3657600" algn="l" defTabSz="914400" rtl="0" eaLnBrk="1" latinLnBrk="0" hangingPunct="1">
                        <a:defRPr kumimoji="1" sz="1800" kern="1200">
                          <a:solidFill>
                            <a:schemeClr val="dk1"/>
                          </a:solidFill>
                          <a:latin typeface="Noto Sans JP"/>
                          <a:ea typeface="Noto Sans JP"/>
                        </a:defRPr>
                      </a:lvl9pPr>
                    </a:lstStyle>
                    <a:p>
                      <a:r>
                        <a:rPr kumimoji="1" lang="ja-JP" altLang="en-US" sz="1400" b="0" dirty="0">
                          <a:latin typeface="+mn-ea"/>
                          <a:ea typeface="+mn-ea"/>
                        </a:rPr>
                        <a:t>試験デザインの変更、システム導入</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B41CD">
                        <a:tint val="40000"/>
                      </a:srgbClr>
                    </a:solidFill>
                  </a:tcPr>
                </a:tc>
                <a:extLst>
                  <a:ext uri="{0D108BD9-81ED-4DB2-BD59-A6C34878D82A}">
                    <a16:rowId xmlns:a16="http://schemas.microsoft.com/office/drawing/2014/main" val="518805829"/>
                  </a:ext>
                </a:extLst>
              </a:tr>
              <a:tr h="651536">
                <a:tc>
                  <a:txBody>
                    <a:bodyPr/>
                    <a:lstStyle>
                      <a:lvl1pPr marL="0" algn="l" defTabSz="914400" rtl="0" eaLnBrk="1" latinLnBrk="0" hangingPunct="1">
                        <a:defRPr kumimoji="1" sz="1800" kern="1200">
                          <a:solidFill>
                            <a:schemeClr val="dk1"/>
                          </a:solidFill>
                          <a:latin typeface="Noto Sans JP"/>
                          <a:ea typeface="Noto Sans JP"/>
                        </a:defRPr>
                      </a:lvl1pPr>
                      <a:lvl2pPr marL="457200" algn="l" defTabSz="914400" rtl="0" eaLnBrk="1" latinLnBrk="0" hangingPunct="1">
                        <a:defRPr kumimoji="1" sz="1800" kern="1200">
                          <a:solidFill>
                            <a:schemeClr val="dk1"/>
                          </a:solidFill>
                          <a:latin typeface="Noto Sans JP"/>
                          <a:ea typeface="Noto Sans JP"/>
                        </a:defRPr>
                      </a:lvl2pPr>
                      <a:lvl3pPr marL="914400" algn="l" defTabSz="914400" rtl="0" eaLnBrk="1" latinLnBrk="0" hangingPunct="1">
                        <a:defRPr kumimoji="1" sz="1800" kern="1200">
                          <a:solidFill>
                            <a:schemeClr val="dk1"/>
                          </a:solidFill>
                          <a:latin typeface="Noto Sans JP"/>
                          <a:ea typeface="Noto Sans JP"/>
                        </a:defRPr>
                      </a:lvl3pPr>
                      <a:lvl4pPr marL="1371600" algn="l" defTabSz="914400" rtl="0" eaLnBrk="1" latinLnBrk="0" hangingPunct="1">
                        <a:defRPr kumimoji="1" sz="1800" kern="1200">
                          <a:solidFill>
                            <a:schemeClr val="dk1"/>
                          </a:solidFill>
                          <a:latin typeface="Noto Sans JP"/>
                          <a:ea typeface="Noto Sans JP"/>
                        </a:defRPr>
                      </a:lvl4pPr>
                      <a:lvl5pPr marL="1828800" algn="l" defTabSz="914400" rtl="0" eaLnBrk="1" latinLnBrk="0" hangingPunct="1">
                        <a:defRPr kumimoji="1" sz="1800" kern="1200">
                          <a:solidFill>
                            <a:schemeClr val="dk1"/>
                          </a:solidFill>
                          <a:latin typeface="Noto Sans JP"/>
                          <a:ea typeface="Noto Sans JP"/>
                        </a:defRPr>
                      </a:lvl5pPr>
                      <a:lvl6pPr marL="2286000" algn="l" defTabSz="914400" rtl="0" eaLnBrk="1" latinLnBrk="0" hangingPunct="1">
                        <a:defRPr kumimoji="1" sz="1800" kern="1200">
                          <a:solidFill>
                            <a:schemeClr val="dk1"/>
                          </a:solidFill>
                          <a:latin typeface="Noto Sans JP"/>
                          <a:ea typeface="Noto Sans JP"/>
                        </a:defRPr>
                      </a:lvl6pPr>
                      <a:lvl7pPr marL="2743200" algn="l" defTabSz="914400" rtl="0" eaLnBrk="1" latinLnBrk="0" hangingPunct="1">
                        <a:defRPr kumimoji="1" sz="1800" kern="1200">
                          <a:solidFill>
                            <a:schemeClr val="dk1"/>
                          </a:solidFill>
                          <a:latin typeface="Noto Sans JP"/>
                          <a:ea typeface="Noto Sans JP"/>
                        </a:defRPr>
                      </a:lvl7pPr>
                      <a:lvl8pPr marL="3200400" algn="l" defTabSz="914400" rtl="0" eaLnBrk="1" latinLnBrk="0" hangingPunct="1">
                        <a:defRPr kumimoji="1" sz="1800" kern="1200">
                          <a:solidFill>
                            <a:schemeClr val="dk1"/>
                          </a:solidFill>
                          <a:latin typeface="Noto Sans JP"/>
                          <a:ea typeface="Noto Sans JP"/>
                        </a:defRPr>
                      </a:lvl8pPr>
                      <a:lvl9pPr marL="3657600" algn="l" defTabSz="914400" rtl="0" eaLnBrk="1" latinLnBrk="0" hangingPunct="1">
                        <a:defRPr kumimoji="1" sz="1800" kern="1200">
                          <a:solidFill>
                            <a:schemeClr val="dk1"/>
                          </a:solidFill>
                          <a:latin typeface="Noto Sans JP"/>
                          <a:ea typeface="Noto Sans JP"/>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リスク低減</a:t>
                      </a:r>
                      <a:endParaRPr kumimoji="1" lang="ja-JP" altLang="en-US" sz="1400" b="0" kern="1200" dirty="0">
                        <a:solidFill>
                          <a:schemeClr val="dk1"/>
                        </a:solidFill>
                        <a:latin typeface="Noto Sans JP"/>
                        <a:ea typeface="Noto Sans JP"/>
                        <a:cs typeface="+mn-cs"/>
                      </a:endParaRPr>
                    </a:p>
                    <a:p>
                      <a:endParaRPr kumimoji="1" lang="ja-JP" altLang="en-US" sz="1400" b="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B41CD">
                        <a:tint val="20000"/>
                      </a:srgbClr>
                    </a:solidFill>
                  </a:tcPr>
                </a:tc>
                <a:tc>
                  <a:txBody>
                    <a:bodyPr/>
                    <a:lstStyle>
                      <a:lvl1pPr marL="0" algn="l" defTabSz="914400" rtl="0" eaLnBrk="1" latinLnBrk="0" hangingPunct="1">
                        <a:defRPr kumimoji="1" sz="1800" kern="1200">
                          <a:solidFill>
                            <a:schemeClr val="dk1"/>
                          </a:solidFill>
                          <a:latin typeface="Noto Sans JP"/>
                          <a:ea typeface="Noto Sans JP"/>
                        </a:defRPr>
                      </a:lvl1pPr>
                      <a:lvl2pPr marL="457200" algn="l" defTabSz="914400" rtl="0" eaLnBrk="1" latinLnBrk="0" hangingPunct="1">
                        <a:defRPr kumimoji="1" sz="1800" kern="1200">
                          <a:solidFill>
                            <a:schemeClr val="dk1"/>
                          </a:solidFill>
                          <a:latin typeface="Noto Sans JP"/>
                          <a:ea typeface="Noto Sans JP"/>
                        </a:defRPr>
                      </a:lvl2pPr>
                      <a:lvl3pPr marL="914400" algn="l" defTabSz="914400" rtl="0" eaLnBrk="1" latinLnBrk="0" hangingPunct="1">
                        <a:defRPr kumimoji="1" sz="1800" kern="1200">
                          <a:solidFill>
                            <a:schemeClr val="dk1"/>
                          </a:solidFill>
                          <a:latin typeface="Noto Sans JP"/>
                          <a:ea typeface="Noto Sans JP"/>
                        </a:defRPr>
                      </a:lvl3pPr>
                      <a:lvl4pPr marL="1371600" algn="l" defTabSz="914400" rtl="0" eaLnBrk="1" latinLnBrk="0" hangingPunct="1">
                        <a:defRPr kumimoji="1" sz="1800" kern="1200">
                          <a:solidFill>
                            <a:schemeClr val="dk1"/>
                          </a:solidFill>
                          <a:latin typeface="Noto Sans JP"/>
                          <a:ea typeface="Noto Sans JP"/>
                        </a:defRPr>
                      </a:lvl4pPr>
                      <a:lvl5pPr marL="1828800" algn="l" defTabSz="914400" rtl="0" eaLnBrk="1" latinLnBrk="0" hangingPunct="1">
                        <a:defRPr kumimoji="1" sz="1800" kern="1200">
                          <a:solidFill>
                            <a:schemeClr val="dk1"/>
                          </a:solidFill>
                          <a:latin typeface="Noto Sans JP"/>
                          <a:ea typeface="Noto Sans JP"/>
                        </a:defRPr>
                      </a:lvl5pPr>
                      <a:lvl6pPr marL="2286000" algn="l" defTabSz="914400" rtl="0" eaLnBrk="1" latinLnBrk="0" hangingPunct="1">
                        <a:defRPr kumimoji="1" sz="1800" kern="1200">
                          <a:solidFill>
                            <a:schemeClr val="dk1"/>
                          </a:solidFill>
                          <a:latin typeface="Noto Sans JP"/>
                          <a:ea typeface="Noto Sans JP"/>
                        </a:defRPr>
                      </a:lvl6pPr>
                      <a:lvl7pPr marL="2743200" algn="l" defTabSz="914400" rtl="0" eaLnBrk="1" latinLnBrk="0" hangingPunct="1">
                        <a:defRPr kumimoji="1" sz="1800" kern="1200">
                          <a:solidFill>
                            <a:schemeClr val="dk1"/>
                          </a:solidFill>
                          <a:latin typeface="Noto Sans JP"/>
                          <a:ea typeface="Noto Sans JP"/>
                        </a:defRPr>
                      </a:lvl7pPr>
                      <a:lvl8pPr marL="3200400" algn="l" defTabSz="914400" rtl="0" eaLnBrk="1" latinLnBrk="0" hangingPunct="1">
                        <a:defRPr kumimoji="1" sz="1800" kern="1200">
                          <a:solidFill>
                            <a:schemeClr val="dk1"/>
                          </a:solidFill>
                          <a:latin typeface="Noto Sans JP"/>
                          <a:ea typeface="Noto Sans JP"/>
                        </a:defRPr>
                      </a:lvl8pPr>
                      <a:lvl9pPr marL="3657600" algn="l" defTabSz="914400" rtl="0" eaLnBrk="1" latinLnBrk="0" hangingPunct="1">
                        <a:defRPr kumimoji="1" sz="1800" kern="1200">
                          <a:solidFill>
                            <a:schemeClr val="dk1"/>
                          </a:solidFill>
                          <a:latin typeface="Noto Sans JP"/>
                          <a:ea typeface="Noto Sans JP"/>
                        </a:defRPr>
                      </a:lvl9pPr>
                    </a:lstStyle>
                    <a:p>
                      <a:r>
                        <a:rPr kumimoji="1" lang="ja-JP" altLang="en-US" sz="1400" b="0" i="0" kern="1200" dirty="0">
                          <a:solidFill>
                            <a:schemeClr val="dk1"/>
                          </a:solidFill>
                          <a:effectLst/>
                          <a:latin typeface="+mn-lt"/>
                          <a:ea typeface="+mn-ea"/>
                          <a:cs typeface="+mn-cs"/>
                        </a:rPr>
                        <a:t>リスクの発生確率や影響度を受容可能な限界値以下まで減少させる。</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B41CD">
                        <a:tint val="20000"/>
                      </a:srgbClr>
                    </a:solidFill>
                  </a:tcPr>
                </a:tc>
                <a:tc>
                  <a:txBody>
                    <a:bodyPr/>
                    <a:lstStyle>
                      <a:lvl1pPr marL="0" algn="l" defTabSz="914400" rtl="0" eaLnBrk="1" latinLnBrk="0" hangingPunct="1">
                        <a:defRPr kumimoji="1" sz="1800" kern="1200">
                          <a:solidFill>
                            <a:schemeClr val="dk1"/>
                          </a:solidFill>
                          <a:latin typeface="Noto Sans JP"/>
                          <a:ea typeface="Noto Sans JP"/>
                        </a:defRPr>
                      </a:lvl1pPr>
                      <a:lvl2pPr marL="457200" algn="l" defTabSz="914400" rtl="0" eaLnBrk="1" latinLnBrk="0" hangingPunct="1">
                        <a:defRPr kumimoji="1" sz="1800" kern="1200">
                          <a:solidFill>
                            <a:schemeClr val="dk1"/>
                          </a:solidFill>
                          <a:latin typeface="Noto Sans JP"/>
                          <a:ea typeface="Noto Sans JP"/>
                        </a:defRPr>
                      </a:lvl2pPr>
                      <a:lvl3pPr marL="914400" algn="l" defTabSz="914400" rtl="0" eaLnBrk="1" latinLnBrk="0" hangingPunct="1">
                        <a:defRPr kumimoji="1" sz="1800" kern="1200">
                          <a:solidFill>
                            <a:schemeClr val="dk1"/>
                          </a:solidFill>
                          <a:latin typeface="Noto Sans JP"/>
                          <a:ea typeface="Noto Sans JP"/>
                        </a:defRPr>
                      </a:lvl3pPr>
                      <a:lvl4pPr marL="1371600" algn="l" defTabSz="914400" rtl="0" eaLnBrk="1" latinLnBrk="0" hangingPunct="1">
                        <a:defRPr kumimoji="1" sz="1800" kern="1200">
                          <a:solidFill>
                            <a:schemeClr val="dk1"/>
                          </a:solidFill>
                          <a:latin typeface="Noto Sans JP"/>
                          <a:ea typeface="Noto Sans JP"/>
                        </a:defRPr>
                      </a:lvl4pPr>
                      <a:lvl5pPr marL="1828800" algn="l" defTabSz="914400" rtl="0" eaLnBrk="1" latinLnBrk="0" hangingPunct="1">
                        <a:defRPr kumimoji="1" sz="1800" kern="1200">
                          <a:solidFill>
                            <a:schemeClr val="dk1"/>
                          </a:solidFill>
                          <a:latin typeface="Noto Sans JP"/>
                          <a:ea typeface="Noto Sans JP"/>
                        </a:defRPr>
                      </a:lvl5pPr>
                      <a:lvl6pPr marL="2286000" algn="l" defTabSz="914400" rtl="0" eaLnBrk="1" latinLnBrk="0" hangingPunct="1">
                        <a:defRPr kumimoji="1" sz="1800" kern="1200">
                          <a:solidFill>
                            <a:schemeClr val="dk1"/>
                          </a:solidFill>
                          <a:latin typeface="Noto Sans JP"/>
                          <a:ea typeface="Noto Sans JP"/>
                        </a:defRPr>
                      </a:lvl6pPr>
                      <a:lvl7pPr marL="2743200" algn="l" defTabSz="914400" rtl="0" eaLnBrk="1" latinLnBrk="0" hangingPunct="1">
                        <a:defRPr kumimoji="1" sz="1800" kern="1200">
                          <a:solidFill>
                            <a:schemeClr val="dk1"/>
                          </a:solidFill>
                          <a:latin typeface="Noto Sans JP"/>
                          <a:ea typeface="Noto Sans JP"/>
                        </a:defRPr>
                      </a:lvl7pPr>
                      <a:lvl8pPr marL="3200400" algn="l" defTabSz="914400" rtl="0" eaLnBrk="1" latinLnBrk="0" hangingPunct="1">
                        <a:defRPr kumimoji="1" sz="1800" kern="1200">
                          <a:solidFill>
                            <a:schemeClr val="dk1"/>
                          </a:solidFill>
                          <a:latin typeface="Noto Sans JP"/>
                          <a:ea typeface="Noto Sans JP"/>
                        </a:defRPr>
                      </a:lvl8pPr>
                      <a:lvl9pPr marL="3657600" algn="l" defTabSz="914400" rtl="0" eaLnBrk="1" latinLnBrk="0" hangingPunct="1">
                        <a:defRPr kumimoji="1" sz="1800" kern="1200">
                          <a:solidFill>
                            <a:schemeClr val="dk1"/>
                          </a:solidFill>
                          <a:latin typeface="Noto Sans JP"/>
                          <a:ea typeface="Noto Sans JP"/>
                        </a:defRPr>
                      </a:lvl9pPr>
                    </a:lstStyle>
                    <a:p>
                      <a:r>
                        <a:rPr kumimoji="1" lang="ja-JP" altLang="en-US" sz="1400" b="0" dirty="0">
                          <a:latin typeface="+mn-ea"/>
                          <a:ea typeface="+mn-ea"/>
                        </a:rPr>
                        <a:t>プロトコル、</a:t>
                      </a:r>
                      <a:r>
                        <a:rPr kumimoji="1" lang="en-US" altLang="ja-JP" sz="1400" b="0" dirty="0">
                          <a:latin typeface="+mn-ea"/>
                          <a:ea typeface="+mn-ea"/>
                        </a:rPr>
                        <a:t>Functional/Study Specific Plan</a:t>
                      </a:r>
                      <a:r>
                        <a:rPr kumimoji="1" lang="ja-JP" altLang="en-US" sz="1400" b="0" dirty="0">
                          <a:latin typeface="+mn-ea"/>
                          <a:ea typeface="+mn-ea"/>
                        </a:rPr>
                        <a:t>に</a:t>
                      </a:r>
                      <a:r>
                        <a:rPr kumimoji="1" lang="en-US" altLang="ja-JP" sz="1400" b="0" dirty="0">
                          <a:latin typeface="+mn-ea"/>
                          <a:ea typeface="+mn-ea"/>
                        </a:rPr>
                        <a:t>mitigation</a:t>
                      </a:r>
                      <a:r>
                        <a:rPr kumimoji="1" lang="ja-JP" altLang="en-US" sz="1400" b="0" dirty="0">
                          <a:latin typeface="+mn-ea"/>
                          <a:ea typeface="+mn-ea"/>
                        </a:rPr>
                        <a:t>を落とし込みリスクをモニタリングする。</a:t>
                      </a:r>
                      <a:endParaRPr kumimoji="1" lang="en-US" altLang="ja-JP" sz="1400" b="0" dirty="0">
                        <a:latin typeface="+mn-ea"/>
                        <a:ea typeface="+mn-ea"/>
                      </a:endParaRPr>
                    </a:p>
                    <a:p>
                      <a:r>
                        <a:rPr kumimoji="1" lang="ja-JP" altLang="en-US" sz="1400" b="0" dirty="0">
                          <a:latin typeface="+mn-ea"/>
                          <a:ea typeface="+mn-ea"/>
                        </a:rPr>
                        <a:t>医療機関</a:t>
                      </a:r>
                      <a:r>
                        <a:rPr kumimoji="1" lang="en-US" altLang="ja-JP" sz="1400" b="0" dirty="0">
                          <a:latin typeface="+mn-ea"/>
                          <a:ea typeface="+mn-ea"/>
                        </a:rPr>
                        <a:t>/Vendor</a:t>
                      </a:r>
                      <a:r>
                        <a:rPr kumimoji="1" lang="ja-JP" altLang="en-US" sz="1400" b="0" dirty="0">
                          <a:latin typeface="+mn-ea"/>
                          <a:ea typeface="+mn-ea"/>
                        </a:rPr>
                        <a:t>側のプロセスに反映する。</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B41CD">
                        <a:tint val="20000"/>
                      </a:srgbClr>
                    </a:solidFill>
                  </a:tcPr>
                </a:tc>
                <a:extLst>
                  <a:ext uri="{0D108BD9-81ED-4DB2-BD59-A6C34878D82A}">
                    <a16:rowId xmlns:a16="http://schemas.microsoft.com/office/drawing/2014/main" val="3760434370"/>
                  </a:ext>
                </a:extLst>
              </a:tr>
              <a:tr h="376730">
                <a:tc>
                  <a:txBody>
                    <a:bodyPr/>
                    <a:lstStyle>
                      <a:lvl1pPr marL="0" algn="l" defTabSz="914400" rtl="0" eaLnBrk="1" latinLnBrk="0" hangingPunct="1">
                        <a:defRPr kumimoji="1" sz="1800" kern="1200">
                          <a:solidFill>
                            <a:schemeClr val="dk1"/>
                          </a:solidFill>
                          <a:latin typeface="Noto Sans JP"/>
                          <a:ea typeface="Noto Sans JP"/>
                        </a:defRPr>
                      </a:lvl1pPr>
                      <a:lvl2pPr marL="457200" algn="l" defTabSz="914400" rtl="0" eaLnBrk="1" latinLnBrk="0" hangingPunct="1">
                        <a:defRPr kumimoji="1" sz="1800" kern="1200">
                          <a:solidFill>
                            <a:schemeClr val="dk1"/>
                          </a:solidFill>
                          <a:latin typeface="Noto Sans JP"/>
                          <a:ea typeface="Noto Sans JP"/>
                        </a:defRPr>
                      </a:lvl2pPr>
                      <a:lvl3pPr marL="914400" algn="l" defTabSz="914400" rtl="0" eaLnBrk="1" latinLnBrk="0" hangingPunct="1">
                        <a:defRPr kumimoji="1" sz="1800" kern="1200">
                          <a:solidFill>
                            <a:schemeClr val="dk1"/>
                          </a:solidFill>
                          <a:latin typeface="Noto Sans JP"/>
                          <a:ea typeface="Noto Sans JP"/>
                        </a:defRPr>
                      </a:lvl3pPr>
                      <a:lvl4pPr marL="1371600" algn="l" defTabSz="914400" rtl="0" eaLnBrk="1" latinLnBrk="0" hangingPunct="1">
                        <a:defRPr kumimoji="1" sz="1800" kern="1200">
                          <a:solidFill>
                            <a:schemeClr val="dk1"/>
                          </a:solidFill>
                          <a:latin typeface="Noto Sans JP"/>
                          <a:ea typeface="Noto Sans JP"/>
                        </a:defRPr>
                      </a:lvl4pPr>
                      <a:lvl5pPr marL="1828800" algn="l" defTabSz="914400" rtl="0" eaLnBrk="1" latinLnBrk="0" hangingPunct="1">
                        <a:defRPr kumimoji="1" sz="1800" kern="1200">
                          <a:solidFill>
                            <a:schemeClr val="dk1"/>
                          </a:solidFill>
                          <a:latin typeface="Noto Sans JP"/>
                          <a:ea typeface="Noto Sans JP"/>
                        </a:defRPr>
                      </a:lvl5pPr>
                      <a:lvl6pPr marL="2286000" algn="l" defTabSz="914400" rtl="0" eaLnBrk="1" latinLnBrk="0" hangingPunct="1">
                        <a:defRPr kumimoji="1" sz="1800" kern="1200">
                          <a:solidFill>
                            <a:schemeClr val="dk1"/>
                          </a:solidFill>
                          <a:latin typeface="Noto Sans JP"/>
                          <a:ea typeface="Noto Sans JP"/>
                        </a:defRPr>
                      </a:lvl6pPr>
                      <a:lvl7pPr marL="2743200" algn="l" defTabSz="914400" rtl="0" eaLnBrk="1" latinLnBrk="0" hangingPunct="1">
                        <a:defRPr kumimoji="1" sz="1800" kern="1200">
                          <a:solidFill>
                            <a:schemeClr val="dk1"/>
                          </a:solidFill>
                          <a:latin typeface="Noto Sans JP"/>
                          <a:ea typeface="Noto Sans JP"/>
                        </a:defRPr>
                      </a:lvl7pPr>
                      <a:lvl8pPr marL="3200400" algn="l" defTabSz="914400" rtl="0" eaLnBrk="1" latinLnBrk="0" hangingPunct="1">
                        <a:defRPr kumimoji="1" sz="1800" kern="1200">
                          <a:solidFill>
                            <a:schemeClr val="dk1"/>
                          </a:solidFill>
                          <a:latin typeface="Noto Sans JP"/>
                          <a:ea typeface="Noto Sans JP"/>
                        </a:defRPr>
                      </a:lvl8pPr>
                      <a:lvl9pPr marL="3657600" algn="l" defTabSz="914400" rtl="0" eaLnBrk="1" latinLnBrk="0" hangingPunct="1">
                        <a:defRPr kumimoji="1" sz="1800" kern="1200">
                          <a:solidFill>
                            <a:schemeClr val="dk1"/>
                          </a:solidFill>
                          <a:latin typeface="Noto Sans JP"/>
                          <a:ea typeface="Noto Sans JP"/>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リスク転換</a:t>
                      </a:r>
                      <a:endParaRPr kumimoji="1" lang="ja-JP" altLang="en-US" sz="1400" b="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B41CD">
                        <a:tint val="40000"/>
                      </a:srgbClr>
                    </a:solidFill>
                  </a:tcPr>
                </a:tc>
                <a:tc>
                  <a:txBody>
                    <a:bodyPr/>
                    <a:lstStyle>
                      <a:lvl1pPr marL="0" algn="l" defTabSz="914400" rtl="0" eaLnBrk="1" latinLnBrk="0" hangingPunct="1">
                        <a:defRPr kumimoji="1" sz="1800" kern="1200">
                          <a:solidFill>
                            <a:schemeClr val="dk1"/>
                          </a:solidFill>
                          <a:latin typeface="Noto Sans JP"/>
                          <a:ea typeface="Noto Sans JP"/>
                        </a:defRPr>
                      </a:lvl1pPr>
                      <a:lvl2pPr marL="457200" algn="l" defTabSz="914400" rtl="0" eaLnBrk="1" latinLnBrk="0" hangingPunct="1">
                        <a:defRPr kumimoji="1" sz="1800" kern="1200">
                          <a:solidFill>
                            <a:schemeClr val="dk1"/>
                          </a:solidFill>
                          <a:latin typeface="Noto Sans JP"/>
                          <a:ea typeface="Noto Sans JP"/>
                        </a:defRPr>
                      </a:lvl2pPr>
                      <a:lvl3pPr marL="914400" algn="l" defTabSz="914400" rtl="0" eaLnBrk="1" latinLnBrk="0" hangingPunct="1">
                        <a:defRPr kumimoji="1" sz="1800" kern="1200">
                          <a:solidFill>
                            <a:schemeClr val="dk1"/>
                          </a:solidFill>
                          <a:latin typeface="Noto Sans JP"/>
                          <a:ea typeface="Noto Sans JP"/>
                        </a:defRPr>
                      </a:lvl3pPr>
                      <a:lvl4pPr marL="1371600" algn="l" defTabSz="914400" rtl="0" eaLnBrk="1" latinLnBrk="0" hangingPunct="1">
                        <a:defRPr kumimoji="1" sz="1800" kern="1200">
                          <a:solidFill>
                            <a:schemeClr val="dk1"/>
                          </a:solidFill>
                          <a:latin typeface="Noto Sans JP"/>
                          <a:ea typeface="Noto Sans JP"/>
                        </a:defRPr>
                      </a:lvl4pPr>
                      <a:lvl5pPr marL="1828800" algn="l" defTabSz="914400" rtl="0" eaLnBrk="1" latinLnBrk="0" hangingPunct="1">
                        <a:defRPr kumimoji="1" sz="1800" kern="1200">
                          <a:solidFill>
                            <a:schemeClr val="dk1"/>
                          </a:solidFill>
                          <a:latin typeface="Noto Sans JP"/>
                          <a:ea typeface="Noto Sans JP"/>
                        </a:defRPr>
                      </a:lvl5pPr>
                      <a:lvl6pPr marL="2286000" algn="l" defTabSz="914400" rtl="0" eaLnBrk="1" latinLnBrk="0" hangingPunct="1">
                        <a:defRPr kumimoji="1" sz="1800" kern="1200">
                          <a:solidFill>
                            <a:schemeClr val="dk1"/>
                          </a:solidFill>
                          <a:latin typeface="Noto Sans JP"/>
                          <a:ea typeface="Noto Sans JP"/>
                        </a:defRPr>
                      </a:lvl6pPr>
                      <a:lvl7pPr marL="2743200" algn="l" defTabSz="914400" rtl="0" eaLnBrk="1" latinLnBrk="0" hangingPunct="1">
                        <a:defRPr kumimoji="1" sz="1800" kern="1200">
                          <a:solidFill>
                            <a:schemeClr val="dk1"/>
                          </a:solidFill>
                          <a:latin typeface="Noto Sans JP"/>
                          <a:ea typeface="Noto Sans JP"/>
                        </a:defRPr>
                      </a:lvl7pPr>
                      <a:lvl8pPr marL="3200400" algn="l" defTabSz="914400" rtl="0" eaLnBrk="1" latinLnBrk="0" hangingPunct="1">
                        <a:defRPr kumimoji="1" sz="1800" kern="1200">
                          <a:solidFill>
                            <a:schemeClr val="dk1"/>
                          </a:solidFill>
                          <a:latin typeface="Noto Sans JP"/>
                          <a:ea typeface="Noto Sans JP"/>
                        </a:defRPr>
                      </a:lvl8pPr>
                      <a:lvl9pPr marL="3657600" algn="l" defTabSz="914400" rtl="0" eaLnBrk="1" latinLnBrk="0" hangingPunct="1">
                        <a:defRPr kumimoji="1" sz="1800" kern="1200">
                          <a:solidFill>
                            <a:schemeClr val="dk1"/>
                          </a:solidFill>
                          <a:latin typeface="Noto Sans JP"/>
                          <a:ea typeface="Noto Sans JP"/>
                        </a:defRPr>
                      </a:lvl9pPr>
                    </a:lstStyle>
                    <a:p>
                      <a:r>
                        <a:rPr kumimoji="1" lang="ja-JP" altLang="en-US" sz="1400" b="0" i="0" kern="1200" dirty="0">
                          <a:solidFill>
                            <a:schemeClr val="dk1"/>
                          </a:solidFill>
                          <a:effectLst/>
                          <a:latin typeface="+mn-lt"/>
                          <a:ea typeface="+mn-ea"/>
                          <a:cs typeface="+mn-cs"/>
                        </a:rPr>
                        <a:t>リスクの影響を第三者に移す、または分散させる</a:t>
                      </a:r>
                      <a:endParaRPr kumimoji="1" lang="ja-JP" altLang="en-US" sz="1400" b="0" dirty="0">
                        <a:latin typeface="+mn-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B41CD">
                        <a:tint val="40000"/>
                      </a:srgbClr>
                    </a:solidFill>
                  </a:tcPr>
                </a:tc>
                <a:tc>
                  <a:txBody>
                    <a:bodyPr/>
                    <a:lstStyle>
                      <a:lvl1pPr marL="0" algn="l" defTabSz="914400" rtl="0" eaLnBrk="1" latinLnBrk="0" hangingPunct="1">
                        <a:defRPr kumimoji="1" sz="1800" kern="1200">
                          <a:solidFill>
                            <a:schemeClr val="dk1"/>
                          </a:solidFill>
                          <a:latin typeface="Noto Sans JP"/>
                          <a:ea typeface="Noto Sans JP"/>
                        </a:defRPr>
                      </a:lvl1pPr>
                      <a:lvl2pPr marL="457200" algn="l" defTabSz="914400" rtl="0" eaLnBrk="1" latinLnBrk="0" hangingPunct="1">
                        <a:defRPr kumimoji="1" sz="1800" kern="1200">
                          <a:solidFill>
                            <a:schemeClr val="dk1"/>
                          </a:solidFill>
                          <a:latin typeface="Noto Sans JP"/>
                          <a:ea typeface="Noto Sans JP"/>
                        </a:defRPr>
                      </a:lvl2pPr>
                      <a:lvl3pPr marL="914400" algn="l" defTabSz="914400" rtl="0" eaLnBrk="1" latinLnBrk="0" hangingPunct="1">
                        <a:defRPr kumimoji="1" sz="1800" kern="1200">
                          <a:solidFill>
                            <a:schemeClr val="dk1"/>
                          </a:solidFill>
                          <a:latin typeface="Noto Sans JP"/>
                          <a:ea typeface="Noto Sans JP"/>
                        </a:defRPr>
                      </a:lvl3pPr>
                      <a:lvl4pPr marL="1371600" algn="l" defTabSz="914400" rtl="0" eaLnBrk="1" latinLnBrk="0" hangingPunct="1">
                        <a:defRPr kumimoji="1" sz="1800" kern="1200">
                          <a:solidFill>
                            <a:schemeClr val="dk1"/>
                          </a:solidFill>
                          <a:latin typeface="Noto Sans JP"/>
                          <a:ea typeface="Noto Sans JP"/>
                        </a:defRPr>
                      </a:lvl4pPr>
                      <a:lvl5pPr marL="1828800" algn="l" defTabSz="914400" rtl="0" eaLnBrk="1" latinLnBrk="0" hangingPunct="1">
                        <a:defRPr kumimoji="1" sz="1800" kern="1200">
                          <a:solidFill>
                            <a:schemeClr val="dk1"/>
                          </a:solidFill>
                          <a:latin typeface="Noto Sans JP"/>
                          <a:ea typeface="Noto Sans JP"/>
                        </a:defRPr>
                      </a:lvl5pPr>
                      <a:lvl6pPr marL="2286000" algn="l" defTabSz="914400" rtl="0" eaLnBrk="1" latinLnBrk="0" hangingPunct="1">
                        <a:defRPr kumimoji="1" sz="1800" kern="1200">
                          <a:solidFill>
                            <a:schemeClr val="dk1"/>
                          </a:solidFill>
                          <a:latin typeface="Noto Sans JP"/>
                          <a:ea typeface="Noto Sans JP"/>
                        </a:defRPr>
                      </a:lvl6pPr>
                      <a:lvl7pPr marL="2743200" algn="l" defTabSz="914400" rtl="0" eaLnBrk="1" latinLnBrk="0" hangingPunct="1">
                        <a:defRPr kumimoji="1" sz="1800" kern="1200">
                          <a:solidFill>
                            <a:schemeClr val="dk1"/>
                          </a:solidFill>
                          <a:latin typeface="Noto Sans JP"/>
                          <a:ea typeface="Noto Sans JP"/>
                        </a:defRPr>
                      </a:lvl7pPr>
                      <a:lvl8pPr marL="3200400" algn="l" defTabSz="914400" rtl="0" eaLnBrk="1" latinLnBrk="0" hangingPunct="1">
                        <a:defRPr kumimoji="1" sz="1800" kern="1200">
                          <a:solidFill>
                            <a:schemeClr val="dk1"/>
                          </a:solidFill>
                          <a:latin typeface="Noto Sans JP"/>
                          <a:ea typeface="Noto Sans JP"/>
                        </a:defRPr>
                      </a:lvl8pPr>
                      <a:lvl9pPr marL="3657600" algn="l" defTabSz="914400" rtl="0" eaLnBrk="1" latinLnBrk="0" hangingPunct="1">
                        <a:defRPr kumimoji="1" sz="1800" kern="1200">
                          <a:solidFill>
                            <a:schemeClr val="dk1"/>
                          </a:solidFill>
                          <a:latin typeface="Noto Sans JP"/>
                          <a:ea typeface="Noto Sans JP"/>
                        </a:defRPr>
                      </a:lvl9pPr>
                    </a:lstStyle>
                    <a:p>
                      <a:r>
                        <a:rPr kumimoji="1" lang="ja-JP" altLang="en-US" sz="1400" b="0" dirty="0">
                          <a:latin typeface="+mn-ea"/>
                          <a:ea typeface="+mn-ea"/>
                        </a:rPr>
                        <a:t>専門とする</a:t>
                      </a:r>
                      <a:r>
                        <a:rPr kumimoji="1" lang="en-US" altLang="ja-JP" sz="1400" b="0" dirty="0">
                          <a:latin typeface="+mn-ea"/>
                          <a:ea typeface="+mn-ea"/>
                        </a:rPr>
                        <a:t>Service Provider</a:t>
                      </a:r>
                      <a:r>
                        <a:rPr kumimoji="1" lang="ja-JP" altLang="en-US" sz="1400" b="0" dirty="0">
                          <a:latin typeface="+mn-ea"/>
                          <a:ea typeface="+mn-ea"/>
                        </a:rPr>
                        <a:t>に委託する</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B41CD">
                        <a:tint val="40000"/>
                      </a:srgbClr>
                    </a:solidFill>
                  </a:tcPr>
                </a:tc>
                <a:extLst>
                  <a:ext uri="{0D108BD9-81ED-4DB2-BD59-A6C34878D82A}">
                    <a16:rowId xmlns:a16="http://schemas.microsoft.com/office/drawing/2014/main" val="3264215825"/>
                  </a:ext>
                </a:extLst>
              </a:tr>
              <a:tr h="481115">
                <a:tc>
                  <a:txBody>
                    <a:bodyPr/>
                    <a:lstStyle>
                      <a:lvl1pPr marL="0" algn="l" defTabSz="914400" rtl="0" eaLnBrk="1" latinLnBrk="0" hangingPunct="1">
                        <a:defRPr kumimoji="1" sz="1800" kern="1200">
                          <a:solidFill>
                            <a:schemeClr val="dk1"/>
                          </a:solidFill>
                          <a:latin typeface="Noto Sans JP"/>
                          <a:ea typeface="Noto Sans JP"/>
                        </a:defRPr>
                      </a:lvl1pPr>
                      <a:lvl2pPr marL="457200" algn="l" defTabSz="914400" rtl="0" eaLnBrk="1" latinLnBrk="0" hangingPunct="1">
                        <a:defRPr kumimoji="1" sz="1800" kern="1200">
                          <a:solidFill>
                            <a:schemeClr val="dk1"/>
                          </a:solidFill>
                          <a:latin typeface="Noto Sans JP"/>
                          <a:ea typeface="Noto Sans JP"/>
                        </a:defRPr>
                      </a:lvl2pPr>
                      <a:lvl3pPr marL="914400" algn="l" defTabSz="914400" rtl="0" eaLnBrk="1" latinLnBrk="0" hangingPunct="1">
                        <a:defRPr kumimoji="1" sz="1800" kern="1200">
                          <a:solidFill>
                            <a:schemeClr val="dk1"/>
                          </a:solidFill>
                          <a:latin typeface="Noto Sans JP"/>
                          <a:ea typeface="Noto Sans JP"/>
                        </a:defRPr>
                      </a:lvl3pPr>
                      <a:lvl4pPr marL="1371600" algn="l" defTabSz="914400" rtl="0" eaLnBrk="1" latinLnBrk="0" hangingPunct="1">
                        <a:defRPr kumimoji="1" sz="1800" kern="1200">
                          <a:solidFill>
                            <a:schemeClr val="dk1"/>
                          </a:solidFill>
                          <a:latin typeface="Noto Sans JP"/>
                          <a:ea typeface="Noto Sans JP"/>
                        </a:defRPr>
                      </a:lvl4pPr>
                      <a:lvl5pPr marL="1828800" algn="l" defTabSz="914400" rtl="0" eaLnBrk="1" latinLnBrk="0" hangingPunct="1">
                        <a:defRPr kumimoji="1" sz="1800" kern="1200">
                          <a:solidFill>
                            <a:schemeClr val="dk1"/>
                          </a:solidFill>
                          <a:latin typeface="Noto Sans JP"/>
                          <a:ea typeface="Noto Sans JP"/>
                        </a:defRPr>
                      </a:lvl5pPr>
                      <a:lvl6pPr marL="2286000" algn="l" defTabSz="914400" rtl="0" eaLnBrk="1" latinLnBrk="0" hangingPunct="1">
                        <a:defRPr kumimoji="1" sz="1800" kern="1200">
                          <a:solidFill>
                            <a:schemeClr val="dk1"/>
                          </a:solidFill>
                          <a:latin typeface="Noto Sans JP"/>
                          <a:ea typeface="Noto Sans JP"/>
                        </a:defRPr>
                      </a:lvl6pPr>
                      <a:lvl7pPr marL="2743200" algn="l" defTabSz="914400" rtl="0" eaLnBrk="1" latinLnBrk="0" hangingPunct="1">
                        <a:defRPr kumimoji="1" sz="1800" kern="1200">
                          <a:solidFill>
                            <a:schemeClr val="dk1"/>
                          </a:solidFill>
                          <a:latin typeface="Noto Sans JP"/>
                          <a:ea typeface="Noto Sans JP"/>
                        </a:defRPr>
                      </a:lvl7pPr>
                      <a:lvl8pPr marL="3200400" algn="l" defTabSz="914400" rtl="0" eaLnBrk="1" latinLnBrk="0" hangingPunct="1">
                        <a:defRPr kumimoji="1" sz="1800" kern="1200">
                          <a:solidFill>
                            <a:schemeClr val="dk1"/>
                          </a:solidFill>
                          <a:latin typeface="Noto Sans JP"/>
                          <a:ea typeface="Noto Sans JP"/>
                        </a:defRPr>
                      </a:lvl8pPr>
                      <a:lvl9pPr marL="3657600" algn="l" defTabSz="914400" rtl="0" eaLnBrk="1" latinLnBrk="0" hangingPunct="1">
                        <a:defRPr kumimoji="1" sz="1800" kern="1200">
                          <a:solidFill>
                            <a:schemeClr val="dk1"/>
                          </a:solidFill>
                          <a:latin typeface="Noto Sans JP"/>
                          <a:ea typeface="Noto Sans JP"/>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a:ea typeface="Meiryo UI"/>
                          <a:cs typeface="+mn-cs"/>
                        </a:rPr>
                        <a:t>リスク受容</a:t>
                      </a:r>
                      <a:endParaRPr kumimoji="1" lang="ja-JP" altLang="en-US" sz="1400" b="0" kern="1200" dirty="0">
                        <a:solidFill>
                          <a:schemeClr val="dk1"/>
                        </a:solidFill>
                        <a:latin typeface="Noto Sans JP"/>
                        <a:ea typeface="Noto Sans JP"/>
                        <a:cs typeface="+mn-cs"/>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B41CD">
                        <a:tint val="20000"/>
                      </a:srgbClr>
                    </a:solidFill>
                  </a:tcPr>
                </a:tc>
                <a:tc>
                  <a:txBody>
                    <a:bodyPr/>
                    <a:lstStyle>
                      <a:lvl1pPr marL="0" algn="l" defTabSz="914400" rtl="0" eaLnBrk="1" latinLnBrk="0" hangingPunct="1">
                        <a:defRPr kumimoji="1" sz="1800" kern="1200">
                          <a:solidFill>
                            <a:schemeClr val="dk1"/>
                          </a:solidFill>
                          <a:latin typeface="Noto Sans JP"/>
                          <a:ea typeface="Noto Sans JP"/>
                        </a:defRPr>
                      </a:lvl1pPr>
                      <a:lvl2pPr marL="457200" algn="l" defTabSz="914400" rtl="0" eaLnBrk="1" latinLnBrk="0" hangingPunct="1">
                        <a:defRPr kumimoji="1" sz="1800" kern="1200">
                          <a:solidFill>
                            <a:schemeClr val="dk1"/>
                          </a:solidFill>
                          <a:latin typeface="Noto Sans JP"/>
                          <a:ea typeface="Noto Sans JP"/>
                        </a:defRPr>
                      </a:lvl2pPr>
                      <a:lvl3pPr marL="914400" algn="l" defTabSz="914400" rtl="0" eaLnBrk="1" latinLnBrk="0" hangingPunct="1">
                        <a:defRPr kumimoji="1" sz="1800" kern="1200">
                          <a:solidFill>
                            <a:schemeClr val="dk1"/>
                          </a:solidFill>
                          <a:latin typeface="Noto Sans JP"/>
                          <a:ea typeface="Noto Sans JP"/>
                        </a:defRPr>
                      </a:lvl3pPr>
                      <a:lvl4pPr marL="1371600" algn="l" defTabSz="914400" rtl="0" eaLnBrk="1" latinLnBrk="0" hangingPunct="1">
                        <a:defRPr kumimoji="1" sz="1800" kern="1200">
                          <a:solidFill>
                            <a:schemeClr val="dk1"/>
                          </a:solidFill>
                          <a:latin typeface="Noto Sans JP"/>
                          <a:ea typeface="Noto Sans JP"/>
                        </a:defRPr>
                      </a:lvl4pPr>
                      <a:lvl5pPr marL="1828800" algn="l" defTabSz="914400" rtl="0" eaLnBrk="1" latinLnBrk="0" hangingPunct="1">
                        <a:defRPr kumimoji="1" sz="1800" kern="1200">
                          <a:solidFill>
                            <a:schemeClr val="dk1"/>
                          </a:solidFill>
                          <a:latin typeface="Noto Sans JP"/>
                          <a:ea typeface="Noto Sans JP"/>
                        </a:defRPr>
                      </a:lvl5pPr>
                      <a:lvl6pPr marL="2286000" algn="l" defTabSz="914400" rtl="0" eaLnBrk="1" latinLnBrk="0" hangingPunct="1">
                        <a:defRPr kumimoji="1" sz="1800" kern="1200">
                          <a:solidFill>
                            <a:schemeClr val="dk1"/>
                          </a:solidFill>
                          <a:latin typeface="Noto Sans JP"/>
                          <a:ea typeface="Noto Sans JP"/>
                        </a:defRPr>
                      </a:lvl6pPr>
                      <a:lvl7pPr marL="2743200" algn="l" defTabSz="914400" rtl="0" eaLnBrk="1" latinLnBrk="0" hangingPunct="1">
                        <a:defRPr kumimoji="1" sz="1800" kern="1200">
                          <a:solidFill>
                            <a:schemeClr val="dk1"/>
                          </a:solidFill>
                          <a:latin typeface="Noto Sans JP"/>
                          <a:ea typeface="Noto Sans JP"/>
                        </a:defRPr>
                      </a:lvl7pPr>
                      <a:lvl8pPr marL="3200400" algn="l" defTabSz="914400" rtl="0" eaLnBrk="1" latinLnBrk="0" hangingPunct="1">
                        <a:defRPr kumimoji="1" sz="1800" kern="1200">
                          <a:solidFill>
                            <a:schemeClr val="dk1"/>
                          </a:solidFill>
                          <a:latin typeface="Noto Sans JP"/>
                          <a:ea typeface="Noto Sans JP"/>
                        </a:defRPr>
                      </a:lvl8pPr>
                      <a:lvl9pPr marL="3657600" algn="l" defTabSz="914400" rtl="0" eaLnBrk="1" latinLnBrk="0" hangingPunct="1">
                        <a:defRPr kumimoji="1" sz="1800" kern="1200">
                          <a:solidFill>
                            <a:schemeClr val="dk1"/>
                          </a:solidFill>
                          <a:latin typeface="Noto Sans JP"/>
                          <a:ea typeface="Noto Sans JP"/>
                        </a:defRPr>
                      </a:lvl9pPr>
                    </a:lstStyle>
                    <a:p>
                      <a:r>
                        <a:rPr kumimoji="1" lang="ja-JP" altLang="en-US" sz="1400" b="0" i="0" kern="1200" dirty="0">
                          <a:solidFill>
                            <a:schemeClr val="dk1"/>
                          </a:solidFill>
                          <a:effectLst/>
                          <a:latin typeface="+mn-lt"/>
                          <a:ea typeface="+mn-ea"/>
                          <a:cs typeface="+mn-cs"/>
                        </a:rPr>
                        <a:t>何の手も打たず静観。</a:t>
                      </a:r>
                      <a:r>
                        <a:rPr kumimoji="1" lang="en-US" altLang="ja-JP" sz="1400" b="0" i="0" kern="1200" dirty="0">
                          <a:solidFill>
                            <a:schemeClr val="dk1"/>
                          </a:solidFill>
                          <a:effectLst/>
                          <a:latin typeface="+mn-lt"/>
                          <a:ea typeface="+mn-ea"/>
                          <a:cs typeface="+mn-cs"/>
                        </a:rPr>
                        <a:t>Issue</a:t>
                      </a:r>
                      <a:r>
                        <a:rPr kumimoji="1" lang="ja-JP" altLang="en-US" sz="1400" b="0" i="0" kern="1200" dirty="0">
                          <a:solidFill>
                            <a:schemeClr val="dk1"/>
                          </a:solidFill>
                          <a:effectLst/>
                          <a:latin typeface="+mn-lt"/>
                          <a:ea typeface="+mn-ea"/>
                          <a:cs typeface="+mn-cs"/>
                        </a:rPr>
                        <a:t>が発生したらその時点で対応する</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B41CD">
                        <a:tint val="20000"/>
                      </a:srgbClr>
                    </a:solidFill>
                  </a:tcPr>
                </a:tc>
                <a:tc>
                  <a:txBody>
                    <a:bodyPr/>
                    <a:lstStyle>
                      <a:lvl1pPr marL="0" algn="l" defTabSz="914400" rtl="0" eaLnBrk="1" latinLnBrk="0" hangingPunct="1">
                        <a:defRPr kumimoji="1" sz="1800" kern="1200">
                          <a:solidFill>
                            <a:schemeClr val="dk1"/>
                          </a:solidFill>
                          <a:latin typeface="Noto Sans JP"/>
                          <a:ea typeface="Noto Sans JP"/>
                        </a:defRPr>
                      </a:lvl1pPr>
                      <a:lvl2pPr marL="457200" algn="l" defTabSz="914400" rtl="0" eaLnBrk="1" latinLnBrk="0" hangingPunct="1">
                        <a:defRPr kumimoji="1" sz="1800" kern="1200">
                          <a:solidFill>
                            <a:schemeClr val="dk1"/>
                          </a:solidFill>
                          <a:latin typeface="Noto Sans JP"/>
                          <a:ea typeface="Noto Sans JP"/>
                        </a:defRPr>
                      </a:lvl2pPr>
                      <a:lvl3pPr marL="914400" algn="l" defTabSz="914400" rtl="0" eaLnBrk="1" latinLnBrk="0" hangingPunct="1">
                        <a:defRPr kumimoji="1" sz="1800" kern="1200">
                          <a:solidFill>
                            <a:schemeClr val="dk1"/>
                          </a:solidFill>
                          <a:latin typeface="Noto Sans JP"/>
                          <a:ea typeface="Noto Sans JP"/>
                        </a:defRPr>
                      </a:lvl3pPr>
                      <a:lvl4pPr marL="1371600" algn="l" defTabSz="914400" rtl="0" eaLnBrk="1" latinLnBrk="0" hangingPunct="1">
                        <a:defRPr kumimoji="1" sz="1800" kern="1200">
                          <a:solidFill>
                            <a:schemeClr val="dk1"/>
                          </a:solidFill>
                          <a:latin typeface="Noto Sans JP"/>
                          <a:ea typeface="Noto Sans JP"/>
                        </a:defRPr>
                      </a:lvl4pPr>
                      <a:lvl5pPr marL="1828800" algn="l" defTabSz="914400" rtl="0" eaLnBrk="1" latinLnBrk="0" hangingPunct="1">
                        <a:defRPr kumimoji="1" sz="1800" kern="1200">
                          <a:solidFill>
                            <a:schemeClr val="dk1"/>
                          </a:solidFill>
                          <a:latin typeface="Noto Sans JP"/>
                          <a:ea typeface="Noto Sans JP"/>
                        </a:defRPr>
                      </a:lvl5pPr>
                      <a:lvl6pPr marL="2286000" algn="l" defTabSz="914400" rtl="0" eaLnBrk="1" latinLnBrk="0" hangingPunct="1">
                        <a:defRPr kumimoji="1" sz="1800" kern="1200">
                          <a:solidFill>
                            <a:schemeClr val="dk1"/>
                          </a:solidFill>
                          <a:latin typeface="Noto Sans JP"/>
                          <a:ea typeface="Noto Sans JP"/>
                        </a:defRPr>
                      </a:lvl6pPr>
                      <a:lvl7pPr marL="2743200" algn="l" defTabSz="914400" rtl="0" eaLnBrk="1" latinLnBrk="0" hangingPunct="1">
                        <a:defRPr kumimoji="1" sz="1800" kern="1200">
                          <a:solidFill>
                            <a:schemeClr val="dk1"/>
                          </a:solidFill>
                          <a:latin typeface="Noto Sans JP"/>
                          <a:ea typeface="Noto Sans JP"/>
                        </a:defRPr>
                      </a:lvl7pPr>
                      <a:lvl8pPr marL="3200400" algn="l" defTabSz="914400" rtl="0" eaLnBrk="1" latinLnBrk="0" hangingPunct="1">
                        <a:defRPr kumimoji="1" sz="1800" kern="1200">
                          <a:solidFill>
                            <a:schemeClr val="dk1"/>
                          </a:solidFill>
                          <a:latin typeface="Noto Sans JP"/>
                          <a:ea typeface="Noto Sans JP"/>
                        </a:defRPr>
                      </a:lvl8pPr>
                      <a:lvl9pPr marL="3657600" algn="l" defTabSz="914400" rtl="0" eaLnBrk="1" latinLnBrk="0" hangingPunct="1">
                        <a:defRPr kumimoji="1" sz="1800" kern="1200">
                          <a:solidFill>
                            <a:schemeClr val="dk1"/>
                          </a:solidFill>
                          <a:latin typeface="Noto Sans JP"/>
                          <a:ea typeface="Noto Sans JP"/>
                        </a:defRPr>
                      </a:lvl9pPr>
                    </a:lstStyle>
                    <a:p>
                      <a:r>
                        <a:rPr kumimoji="1" lang="ja-JP" altLang="en-US" sz="1400" b="0" i="0" kern="1200" dirty="0">
                          <a:solidFill>
                            <a:schemeClr val="dk1"/>
                          </a:solidFill>
                          <a:effectLst/>
                          <a:latin typeface="+mn-ea"/>
                          <a:ea typeface="+mn-ea"/>
                          <a:cs typeface="+mn-cs"/>
                        </a:rPr>
                        <a:t>特に発生確率が低く、影響度も許容範囲である場合や、コストに見合わない、対策が難しい場合など</a:t>
                      </a:r>
                      <a:endParaRPr kumimoji="1" lang="ja-JP" altLang="en-US" sz="1400" b="0" dirty="0">
                        <a:latin typeface="+mn-ea"/>
                        <a:ea typeface="+mn-ea"/>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B41CD">
                        <a:tint val="20000"/>
                      </a:srgbClr>
                    </a:solidFill>
                  </a:tcPr>
                </a:tc>
                <a:extLst>
                  <a:ext uri="{0D108BD9-81ED-4DB2-BD59-A6C34878D82A}">
                    <a16:rowId xmlns:a16="http://schemas.microsoft.com/office/drawing/2014/main" val="3337582370"/>
                  </a:ext>
                </a:extLst>
              </a:tr>
            </a:tbl>
          </a:graphicData>
        </a:graphic>
      </p:graphicFrame>
      <p:sp>
        <p:nvSpPr>
          <p:cNvPr id="6" name="タイトル 1">
            <a:extLst>
              <a:ext uri="{FF2B5EF4-FFF2-40B4-BE49-F238E27FC236}">
                <a16:creationId xmlns:a16="http://schemas.microsoft.com/office/drawing/2014/main" id="{095BAE5C-2F88-731F-F39C-F3D6397FEFC1}"/>
              </a:ext>
            </a:extLst>
          </p:cNvPr>
          <p:cNvSpPr txBox="1">
            <a:spLocks/>
          </p:cNvSpPr>
          <p:nvPr/>
        </p:nvSpPr>
        <p:spPr>
          <a:xfrm>
            <a:off x="1313543" y="365126"/>
            <a:ext cx="9601200" cy="875479"/>
          </a:xfrm>
          <a:prstGeom prst="rect">
            <a:avLst/>
          </a:prstGeom>
        </p:spPr>
        <p:txBody>
          <a:bodyPr anchor="ctr" anchorCtr="0">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ctr" defTabSz="914400" rtl="0" eaLnBrk="0" fontAlgn="base" latinLnBrk="0" hangingPunct="0">
              <a:lnSpc>
                <a:spcPct val="120000"/>
              </a:lnSpc>
              <a:spcBef>
                <a:spcPts val="0"/>
              </a:spcBef>
              <a:spcAft>
                <a:spcPct val="0"/>
              </a:spcAft>
              <a:buClr>
                <a:srgbClr val="000000"/>
              </a:buClr>
              <a:buSzPct val="100000"/>
              <a:buFontTx/>
              <a:buNone/>
              <a:tabLst/>
              <a:defRPr/>
            </a:pPr>
            <a:r>
              <a:rPr kumimoji="1" lang="ja-JP" altLang="en-US" sz="3600" b="1" i="0" u="none" strike="noStrike" kern="0" cap="none" spc="0" normalizeH="0" baseline="0" noProof="0" dirty="0">
                <a:ln>
                  <a:noFill/>
                </a:ln>
                <a:solidFill>
                  <a:srgbClr val="000000"/>
                </a:solidFill>
                <a:effectLst/>
                <a:uLnTx/>
                <a:uFillTx/>
                <a:latin typeface="Meiryo UI"/>
                <a:ea typeface="Meiryo UI"/>
                <a:cs typeface="Calibri" panose="020F0502020204030204" pitchFamily="34" charset="0"/>
              </a:rPr>
              <a:t>リスクのコントロール</a:t>
            </a:r>
          </a:p>
        </p:txBody>
      </p:sp>
      <p:sp>
        <p:nvSpPr>
          <p:cNvPr id="5" name="テキスト ボックス 4">
            <a:extLst>
              <a:ext uri="{FF2B5EF4-FFF2-40B4-BE49-F238E27FC236}">
                <a16:creationId xmlns:a16="http://schemas.microsoft.com/office/drawing/2014/main" id="{19D4D710-2769-F85C-CF15-55C8AC7C1CF5}"/>
              </a:ext>
            </a:extLst>
          </p:cNvPr>
          <p:cNvSpPr txBox="1"/>
          <p:nvPr/>
        </p:nvSpPr>
        <p:spPr>
          <a:xfrm>
            <a:off x="772633" y="1555231"/>
            <a:ext cx="9450660"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Meiryo UI"/>
                <a:ea typeface="Meiryo UI"/>
                <a:cs typeface="+mn-cs"/>
              </a:rPr>
              <a:t>目的（臨床試験の成功）のために、影響が重大なリスクはできるだけ回避、それ以外のリスクは低減、転換、受容等で許容範囲に収めるように考える</a:t>
            </a:r>
          </a:p>
        </p:txBody>
      </p:sp>
      <p:sp>
        <p:nvSpPr>
          <p:cNvPr id="13" name="テキスト ボックス 12">
            <a:extLst>
              <a:ext uri="{FF2B5EF4-FFF2-40B4-BE49-F238E27FC236}">
                <a16:creationId xmlns:a16="http://schemas.microsoft.com/office/drawing/2014/main" id="{D18F1566-6AE7-C221-50F7-5BF181EF08EB}"/>
              </a:ext>
            </a:extLst>
          </p:cNvPr>
          <p:cNvSpPr txBox="1"/>
          <p:nvPr/>
        </p:nvSpPr>
        <p:spPr>
          <a:xfrm>
            <a:off x="3088981" y="5381147"/>
            <a:ext cx="8757237" cy="923330"/>
          </a:xfrm>
          <a:prstGeom prst="rect">
            <a:avLst/>
          </a:prstGeom>
          <a:noFill/>
          <a:ln w="28575">
            <a:solidFill>
              <a:srgbClr val="FF0000"/>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例えば、、</a:t>
            </a:r>
            <a:r>
              <a:rPr kumimoji="1" lang="en-US" altLang="ja-JP" sz="1800" b="0" i="0" u="none" strike="noStrike" kern="1200" cap="none" spc="0" normalizeH="0" baseline="0" noProof="0" dirty="0">
                <a:ln>
                  <a:noFill/>
                </a:ln>
                <a:solidFill>
                  <a:srgbClr val="000000"/>
                </a:solidFill>
                <a:effectLst/>
                <a:highlight>
                  <a:srgbClr val="FF0000"/>
                </a:highlight>
                <a:uLnTx/>
                <a:uFillTx/>
                <a:latin typeface="Meiryo UI" panose="020B0604030504040204" pitchFamily="50" charset="-128"/>
                <a:ea typeface="Meiryo UI" panose="020B0604030504040204" pitchFamily="50" charset="-128"/>
                <a:cs typeface="+mn-cs"/>
              </a:rPr>
              <a:t>H</a:t>
            </a:r>
            <a:r>
              <a:rPr kumimoji="1" lang="en-US" altLang="ja-JP" sz="1800" b="0" i="0" u="none" strike="noStrike" kern="1200" cap="none" spc="0" normalizeH="0" baseline="0" noProof="0" dirty="0" err="1">
                <a:ln>
                  <a:noFill/>
                </a:ln>
                <a:solidFill>
                  <a:srgbClr val="000000"/>
                </a:solidFill>
                <a:effectLst/>
                <a:highlight>
                  <a:srgbClr val="FF0000"/>
                </a:highlight>
                <a:uLnTx/>
                <a:uFillTx/>
                <a:latin typeface="Meiryo UI" panose="020B0604030504040204" pitchFamily="50" charset="-128"/>
                <a:ea typeface="Meiryo UI" panose="020B0604030504040204" pitchFamily="50" charset="-128"/>
                <a:cs typeface="+mn-cs"/>
              </a:rPr>
              <a:t>igh</a:t>
            </a:r>
            <a:r>
              <a:rPr kumimoji="1" lang="ja-JP" altLang="en-US" sz="1800" b="0" i="0" u="none" strike="noStrike" kern="1200" cap="none" spc="0" normalizeH="0" baseline="0" noProof="0" dirty="0">
                <a:ln>
                  <a:noFill/>
                </a:ln>
                <a:solidFill>
                  <a:srgbClr val="000000"/>
                </a:solidFill>
                <a:effectLst/>
                <a:highlight>
                  <a:srgbClr val="FF0000"/>
                </a:highlight>
                <a:uLnTx/>
                <a:uFillTx/>
                <a:latin typeface="Meiryo UI" panose="020B0604030504040204" pitchFamily="50" charset="-128"/>
                <a:ea typeface="Meiryo UI" panose="020B0604030504040204" pitchFamily="50" charset="-128"/>
                <a:cs typeface="+mn-cs"/>
              </a:rPr>
              <a:t>リスク</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は回避・低減・転換の対応を進める。</a:t>
            </a:r>
            <a:r>
              <a:rPr kumimoji="1" lang="en-US" altLang="ja-JP" sz="1800" b="0" i="0" u="none" strike="noStrike" kern="1200" cap="none" spc="0" normalizeH="0" baseline="0" noProof="0" dirty="0">
                <a:ln>
                  <a:noFill/>
                </a:ln>
                <a:solidFill>
                  <a:srgbClr val="000000"/>
                </a:solidFill>
                <a:effectLst/>
                <a:highlight>
                  <a:srgbClr val="FFFF00"/>
                </a:highlight>
                <a:uLnTx/>
                <a:uFillTx/>
                <a:latin typeface="Meiryo UI" panose="020B0604030504040204" pitchFamily="50" charset="-128"/>
                <a:ea typeface="Meiryo UI" panose="020B0604030504040204" pitchFamily="50" charset="-128"/>
                <a:cs typeface="+mn-cs"/>
              </a:rPr>
              <a:t>Middle</a:t>
            </a:r>
            <a:r>
              <a:rPr kumimoji="1" lang="ja-JP" altLang="en-US" sz="1800" b="0" i="0" u="none" strike="noStrike" kern="1200" cap="none" spc="0" normalizeH="0" baseline="0" noProof="0" dirty="0">
                <a:ln>
                  <a:noFill/>
                </a:ln>
                <a:solidFill>
                  <a:srgbClr val="000000"/>
                </a:solidFill>
                <a:effectLst/>
                <a:highlight>
                  <a:srgbClr val="FFFF00"/>
                </a:highlight>
                <a:uLnTx/>
                <a:uFillTx/>
                <a:latin typeface="Meiryo UI" panose="020B0604030504040204" pitchFamily="50" charset="-128"/>
                <a:ea typeface="Meiryo UI" panose="020B0604030504040204" pitchFamily="50" charset="-128"/>
                <a:cs typeface="+mn-cs"/>
              </a:rPr>
              <a:t>リスク</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は見つけ易ければ受容とし、それ以外は低減策を考える。</a:t>
            </a:r>
            <a:r>
              <a:rPr kumimoji="1" lang="en-US" altLang="ja-JP" sz="1800" b="0" i="0" u="none" strike="noStrike" kern="1200" cap="none" spc="0" normalizeH="0" baseline="0" noProof="0" dirty="0">
                <a:ln>
                  <a:noFill/>
                </a:ln>
                <a:solidFill>
                  <a:srgbClr val="000000"/>
                </a:solidFill>
                <a:effectLst/>
                <a:highlight>
                  <a:srgbClr val="00FF00"/>
                </a:highlight>
                <a:uLnTx/>
                <a:uFillTx/>
                <a:latin typeface="Meiryo UI" panose="020B0604030504040204" pitchFamily="50" charset="-128"/>
                <a:ea typeface="Meiryo UI" panose="020B0604030504040204" pitchFamily="50" charset="-128"/>
                <a:cs typeface="+mn-cs"/>
              </a:rPr>
              <a:t>Low</a:t>
            </a:r>
            <a:r>
              <a:rPr kumimoji="1" lang="ja-JP" altLang="en-US" sz="1800" b="0" i="0" u="none" strike="noStrike" kern="1200" cap="none" spc="0" normalizeH="0" baseline="0" noProof="0" dirty="0">
                <a:ln>
                  <a:noFill/>
                </a:ln>
                <a:solidFill>
                  <a:srgbClr val="000000"/>
                </a:solidFill>
                <a:effectLst/>
                <a:highlight>
                  <a:srgbClr val="00FF00"/>
                </a:highlight>
                <a:uLnTx/>
                <a:uFillTx/>
                <a:latin typeface="Meiryo UI" panose="020B0604030504040204" pitchFamily="50" charset="-128"/>
                <a:ea typeface="Meiryo UI" panose="020B0604030504040204" pitchFamily="50" charset="-128"/>
                <a:cs typeface="+mn-cs"/>
              </a:rPr>
              <a:t>リスク</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は受容する。このように、リスクの優先順位（</a:t>
            </a:r>
            <a:r>
              <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CTQ</a:t>
            </a:r>
            <a:r>
              <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要因を意識）に応じて取り組む　＝　</a:t>
            </a:r>
            <a:r>
              <a:rPr kumimoji="1" lang="en-US" altLang="ja-JP"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Risk Proportionate Approach</a:t>
            </a:r>
            <a:endParaRPr kumimoji="1" lang="ja-JP" altLang="en-US" sz="1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aphicFrame>
        <p:nvGraphicFramePr>
          <p:cNvPr id="4" name="表 3">
            <a:extLst>
              <a:ext uri="{FF2B5EF4-FFF2-40B4-BE49-F238E27FC236}">
                <a16:creationId xmlns:a16="http://schemas.microsoft.com/office/drawing/2014/main" id="{402B92EC-B89B-D8BE-ACC4-52C0A5B3C386}"/>
              </a:ext>
            </a:extLst>
          </p:cNvPr>
          <p:cNvGraphicFramePr>
            <a:graphicFrameLocks noGrp="1"/>
          </p:cNvGraphicFramePr>
          <p:nvPr/>
        </p:nvGraphicFramePr>
        <p:xfrm>
          <a:off x="9669731" y="3205410"/>
          <a:ext cx="2070849" cy="1112520"/>
        </p:xfrm>
        <a:graphic>
          <a:graphicData uri="http://schemas.openxmlformats.org/drawingml/2006/table">
            <a:tbl>
              <a:tblPr firstRow="1" bandRow="1">
                <a:tableStyleId>{5C22544A-7EE6-4342-B048-85BDC9FD1C3A}</a:tableStyleId>
              </a:tblPr>
              <a:tblGrid>
                <a:gridCol w="690283">
                  <a:extLst>
                    <a:ext uri="{9D8B030D-6E8A-4147-A177-3AD203B41FA5}">
                      <a16:colId xmlns:a16="http://schemas.microsoft.com/office/drawing/2014/main" val="1070788749"/>
                    </a:ext>
                  </a:extLst>
                </a:gridCol>
                <a:gridCol w="690283">
                  <a:extLst>
                    <a:ext uri="{9D8B030D-6E8A-4147-A177-3AD203B41FA5}">
                      <a16:colId xmlns:a16="http://schemas.microsoft.com/office/drawing/2014/main" val="2246605483"/>
                    </a:ext>
                  </a:extLst>
                </a:gridCol>
                <a:gridCol w="690283">
                  <a:extLst>
                    <a:ext uri="{9D8B030D-6E8A-4147-A177-3AD203B41FA5}">
                      <a16:colId xmlns:a16="http://schemas.microsoft.com/office/drawing/2014/main" val="88914981"/>
                    </a:ext>
                  </a:extLst>
                </a:gridCol>
              </a:tblGrid>
              <a:tr h="370840">
                <a:tc>
                  <a:txBody>
                    <a:bodyPr/>
                    <a:lstStyle/>
                    <a:p>
                      <a:pPr algn="ctr"/>
                      <a:r>
                        <a:rPr kumimoji="1" lang="en-US" altLang="ja-JP" sz="1200" b="0" kern="1200" dirty="0">
                          <a:solidFill>
                            <a:schemeClr val="dk1"/>
                          </a:solidFill>
                          <a:latin typeface="+mn-lt"/>
                          <a:ea typeface="+mn-ea"/>
                          <a:cs typeface="+mn-cs"/>
                        </a:rPr>
                        <a:t>Middle</a:t>
                      </a:r>
                      <a:endParaRPr kumimoji="1" lang="ja-JP" altLang="en-US" sz="1200" b="0" kern="1200" dirty="0">
                        <a:solidFill>
                          <a:schemeClr val="dk1"/>
                        </a:solidFill>
                        <a:latin typeface="+mn-lt"/>
                        <a:ea typeface="+mn-ea"/>
                        <a:cs typeface="+mn-cs"/>
                      </a:endParaRPr>
                    </a:p>
                  </a:txBody>
                  <a:tcP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a:t>High</a:t>
                      </a:r>
                      <a:endParaRPr kumimoji="1" lang="ja-JP" altLang="en-US" sz="1200" b="0" dirty="0"/>
                    </a:p>
                  </a:txBody>
                  <a:tcPr>
                    <a:solidFill>
                      <a:srgbClr val="FF0000"/>
                    </a:solidFill>
                  </a:tcPr>
                </a:tc>
                <a:tc>
                  <a:txBody>
                    <a:bodyPr/>
                    <a:lstStyle/>
                    <a:p>
                      <a:pPr algn="ctr"/>
                      <a:r>
                        <a:rPr kumimoji="1" lang="en-US" altLang="ja-JP" sz="1200" b="0" dirty="0"/>
                        <a:t>High</a:t>
                      </a:r>
                      <a:endParaRPr kumimoji="1" lang="ja-JP" altLang="en-US" sz="1200" b="0" dirty="0"/>
                    </a:p>
                  </a:txBody>
                  <a:tcPr>
                    <a:solidFill>
                      <a:srgbClr val="FF0000"/>
                    </a:solidFill>
                  </a:tcPr>
                </a:tc>
                <a:extLst>
                  <a:ext uri="{0D108BD9-81ED-4DB2-BD59-A6C34878D82A}">
                    <a16:rowId xmlns:a16="http://schemas.microsoft.com/office/drawing/2014/main" val="3743244873"/>
                  </a:ext>
                </a:extLst>
              </a:tr>
              <a:tr h="370840">
                <a:tc>
                  <a:txBody>
                    <a:bodyPr/>
                    <a:lstStyle/>
                    <a:p>
                      <a:pPr algn="ctr"/>
                      <a:r>
                        <a:rPr kumimoji="1" lang="en-US" altLang="ja-JP" sz="1200" b="0" dirty="0"/>
                        <a:t>Low</a:t>
                      </a:r>
                      <a:endParaRPr kumimoji="1" lang="ja-JP" altLang="en-US" sz="1200" b="0" dirty="0"/>
                    </a:p>
                  </a:txBody>
                  <a:tcPr>
                    <a:solidFill>
                      <a:srgbClr val="00B050"/>
                    </a:solidFill>
                  </a:tcPr>
                </a:tc>
                <a:tc>
                  <a:txBody>
                    <a:bodyPr/>
                    <a:lstStyle/>
                    <a:p>
                      <a:pPr algn="ctr"/>
                      <a:r>
                        <a:rPr kumimoji="1" lang="en-US" altLang="ja-JP" sz="1200" b="0" dirty="0"/>
                        <a:t>Middle</a:t>
                      </a:r>
                      <a:endParaRPr kumimoji="1" lang="ja-JP" altLang="en-US" sz="1200" b="0" dirty="0"/>
                    </a:p>
                  </a:txBody>
                  <a:tcP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kern="1200" dirty="0">
                          <a:solidFill>
                            <a:schemeClr val="lt1"/>
                          </a:solidFill>
                          <a:latin typeface="+mn-lt"/>
                          <a:ea typeface="+mn-ea"/>
                          <a:cs typeface="+mn-cs"/>
                        </a:rPr>
                        <a:t>High</a:t>
                      </a:r>
                      <a:endParaRPr kumimoji="1" lang="ja-JP" altLang="en-US" sz="1200" b="0" kern="1200" dirty="0">
                        <a:solidFill>
                          <a:schemeClr val="lt1"/>
                        </a:solidFill>
                        <a:latin typeface="+mn-lt"/>
                        <a:ea typeface="+mn-ea"/>
                        <a:cs typeface="+mn-cs"/>
                      </a:endParaRPr>
                    </a:p>
                  </a:txBody>
                  <a:tcPr>
                    <a:solidFill>
                      <a:srgbClr val="FF0000"/>
                    </a:solidFill>
                  </a:tcPr>
                </a:tc>
                <a:extLst>
                  <a:ext uri="{0D108BD9-81ED-4DB2-BD59-A6C34878D82A}">
                    <a16:rowId xmlns:a16="http://schemas.microsoft.com/office/drawing/2014/main" val="2762147109"/>
                  </a:ext>
                </a:extLst>
              </a:tr>
              <a:tr h="370840">
                <a:tc>
                  <a:txBody>
                    <a:bodyPr/>
                    <a:lstStyle/>
                    <a:p>
                      <a:pPr algn="ctr"/>
                      <a:r>
                        <a:rPr kumimoji="1" lang="en-US" altLang="ja-JP" sz="1200" b="0" dirty="0"/>
                        <a:t>Low</a:t>
                      </a:r>
                      <a:endParaRPr kumimoji="1" lang="ja-JP" altLang="en-US" sz="1200" b="0" dirty="0"/>
                    </a:p>
                  </a:txBody>
                  <a:tcPr>
                    <a:solidFill>
                      <a:srgbClr val="00B050"/>
                    </a:solidFill>
                  </a:tcPr>
                </a:tc>
                <a:tc>
                  <a:txBody>
                    <a:bodyPr/>
                    <a:lstStyle/>
                    <a:p>
                      <a:pPr algn="ctr"/>
                      <a:r>
                        <a:rPr kumimoji="1" lang="en-US" altLang="ja-JP" sz="1200" b="0" dirty="0"/>
                        <a:t>Low</a:t>
                      </a:r>
                      <a:endParaRPr kumimoji="1" lang="ja-JP" altLang="en-US" sz="1200" b="0" dirty="0"/>
                    </a:p>
                  </a:txBody>
                  <a:tcPr>
                    <a:solidFill>
                      <a:srgbClr val="00B050"/>
                    </a:solidFill>
                  </a:tcPr>
                </a:tc>
                <a:tc>
                  <a:txBody>
                    <a:bodyPr/>
                    <a:lstStyle/>
                    <a:p>
                      <a:pPr algn="ctr"/>
                      <a:r>
                        <a:rPr kumimoji="1" lang="en-US" altLang="ja-JP" sz="1200" b="0" dirty="0"/>
                        <a:t>Middle</a:t>
                      </a:r>
                      <a:endParaRPr kumimoji="1" lang="ja-JP" altLang="en-US" sz="1200" b="0" dirty="0"/>
                    </a:p>
                  </a:txBody>
                  <a:tcPr>
                    <a:solidFill>
                      <a:srgbClr val="FFFF00"/>
                    </a:solidFill>
                  </a:tcPr>
                </a:tc>
                <a:extLst>
                  <a:ext uri="{0D108BD9-81ED-4DB2-BD59-A6C34878D82A}">
                    <a16:rowId xmlns:a16="http://schemas.microsoft.com/office/drawing/2014/main" val="1838241512"/>
                  </a:ext>
                </a:extLst>
              </a:tr>
            </a:tbl>
          </a:graphicData>
        </a:graphic>
      </p:graphicFrame>
      <p:cxnSp>
        <p:nvCxnSpPr>
          <p:cNvPr id="7" name="直線矢印コネクタ 6">
            <a:extLst>
              <a:ext uri="{FF2B5EF4-FFF2-40B4-BE49-F238E27FC236}">
                <a16:creationId xmlns:a16="http://schemas.microsoft.com/office/drawing/2014/main" id="{314F60EF-560C-3469-92B6-2C5A63414C27}"/>
              </a:ext>
            </a:extLst>
          </p:cNvPr>
          <p:cNvCxnSpPr>
            <a:cxnSpLocks/>
          </p:cNvCxnSpPr>
          <p:nvPr/>
        </p:nvCxnSpPr>
        <p:spPr>
          <a:xfrm>
            <a:off x="9430327" y="4617345"/>
            <a:ext cx="221672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4B1A96A1-FE02-3DDB-C5DE-A1F4F9709B59}"/>
              </a:ext>
            </a:extLst>
          </p:cNvPr>
          <p:cNvCxnSpPr>
            <a:cxnSpLocks/>
          </p:cNvCxnSpPr>
          <p:nvPr/>
        </p:nvCxnSpPr>
        <p:spPr>
          <a:xfrm flipV="1">
            <a:off x="9430327" y="3076177"/>
            <a:ext cx="0" cy="15411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2DF0EF2D-578A-42AB-80F3-0B6866EE8E84}"/>
              </a:ext>
            </a:extLst>
          </p:cNvPr>
          <p:cNvSpPr txBox="1"/>
          <p:nvPr/>
        </p:nvSpPr>
        <p:spPr>
          <a:xfrm>
            <a:off x="9996445" y="4651101"/>
            <a:ext cx="1148071"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a:ea typeface="Meiryo UI"/>
                <a:cs typeface="+mn-cs"/>
              </a:rPr>
              <a:t>発生する可能性</a:t>
            </a:r>
          </a:p>
        </p:txBody>
      </p:sp>
      <p:sp>
        <p:nvSpPr>
          <p:cNvPr id="10" name="テキスト ボックス 9">
            <a:extLst>
              <a:ext uri="{FF2B5EF4-FFF2-40B4-BE49-F238E27FC236}">
                <a16:creationId xmlns:a16="http://schemas.microsoft.com/office/drawing/2014/main" id="{85E1FDF5-1654-8E2A-1ECF-D7B6906AE398}"/>
              </a:ext>
            </a:extLst>
          </p:cNvPr>
          <p:cNvSpPr txBox="1"/>
          <p:nvPr/>
        </p:nvSpPr>
        <p:spPr>
          <a:xfrm>
            <a:off x="9072033" y="3577022"/>
            <a:ext cx="353943" cy="515526"/>
          </a:xfrm>
          <a:prstGeom prst="rect">
            <a:avLst/>
          </a:prstGeom>
          <a:noFill/>
        </p:spPr>
        <p:txBody>
          <a:bodyPr vert="eaVert"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a:ea typeface="Meiryo UI"/>
                <a:cs typeface="+mn-cs"/>
              </a:rPr>
              <a:t>影響度</a:t>
            </a:r>
          </a:p>
        </p:txBody>
      </p:sp>
      <p:sp>
        <p:nvSpPr>
          <p:cNvPr id="11" name="テキスト ボックス 10">
            <a:extLst>
              <a:ext uri="{FF2B5EF4-FFF2-40B4-BE49-F238E27FC236}">
                <a16:creationId xmlns:a16="http://schemas.microsoft.com/office/drawing/2014/main" id="{4F6282B0-BED9-2A9F-3060-47D230FB1835}"/>
              </a:ext>
            </a:extLst>
          </p:cNvPr>
          <p:cNvSpPr txBox="1"/>
          <p:nvPr/>
        </p:nvSpPr>
        <p:spPr>
          <a:xfrm>
            <a:off x="9900287" y="2624404"/>
            <a:ext cx="1656223" cy="338554"/>
          </a:xfrm>
          <a:prstGeom prst="rect">
            <a:avLst/>
          </a:prstGeom>
          <a:solidFill>
            <a:srgbClr val="FFC0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Meiryo UI"/>
                <a:ea typeface="Meiryo UI"/>
                <a:cs typeface="+mn-cs"/>
              </a:rPr>
              <a:t>Risk Matrix</a:t>
            </a: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の例</a:t>
            </a:r>
          </a:p>
        </p:txBody>
      </p:sp>
      <p:pic>
        <p:nvPicPr>
          <p:cNvPr id="14" name="Section 2_SL33">
            <a:hlinkClick r:id="" action="ppaction://media"/>
            <a:extLst>
              <a:ext uri="{FF2B5EF4-FFF2-40B4-BE49-F238E27FC236}">
                <a16:creationId xmlns:a16="http://schemas.microsoft.com/office/drawing/2014/main" id="{AAB77EF8-A41A-1459-ADDD-1A14235DB9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4125" y="6418263"/>
            <a:ext cx="406400" cy="406400"/>
          </a:xfrm>
          <a:prstGeom prst="rect">
            <a:avLst/>
          </a:prstGeom>
        </p:spPr>
      </p:pic>
    </p:spTree>
    <p:extLst>
      <p:ext uri="{BB962C8B-B14F-4D97-AF65-F5344CB8AC3E}">
        <p14:creationId xmlns:p14="http://schemas.microsoft.com/office/powerpoint/2010/main" val="319714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55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18BD0-3492-5753-B138-51C905DDD33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FAAC956-6E05-0D57-6A24-36022B54A5F7}"/>
              </a:ext>
            </a:extLst>
          </p:cNvPr>
          <p:cNvSpPr>
            <a:spLocks noGrp="1"/>
          </p:cNvSpPr>
          <p:nvPr>
            <p:ph type="title" idx="4294967295"/>
          </p:nvPr>
        </p:nvSpPr>
        <p:spPr>
          <a:xfrm>
            <a:off x="0" y="274638"/>
            <a:ext cx="10972800" cy="1143000"/>
          </a:xfrm>
        </p:spPr>
        <p:txBody>
          <a:bodyPr>
            <a:normAutofit/>
          </a:bodyPr>
          <a:lstStyle/>
          <a:p>
            <a:pPr algn="l"/>
            <a:r>
              <a:rPr kumimoji="1" lang="ja-JP" altLang="en-US" sz="3600" dirty="0">
                <a:latin typeface="+mn-ea"/>
                <a:ea typeface="+mn-ea"/>
              </a:rPr>
              <a:t>　　　臨床試験における</a:t>
            </a:r>
            <a:r>
              <a:rPr kumimoji="1" lang="en-US" altLang="ja-JP" sz="3600" dirty="0">
                <a:latin typeface="+mn-ea"/>
                <a:ea typeface="+mn-ea"/>
              </a:rPr>
              <a:t>CTQ</a:t>
            </a:r>
            <a:r>
              <a:rPr kumimoji="1" lang="ja-JP" altLang="en-US" sz="3600" dirty="0">
                <a:latin typeface="+mn-ea"/>
                <a:ea typeface="+mn-ea"/>
              </a:rPr>
              <a:t>要因の例</a:t>
            </a:r>
          </a:p>
        </p:txBody>
      </p:sp>
      <p:sp>
        <p:nvSpPr>
          <p:cNvPr id="5" name="テキスト ボックス 4">
            <a:extLst>
              <a:ext uri="{FF2B5EF4-FFF2-40B4-BE49-F238E27FC236}">
                <a16:creationId xmlns:a16="http://schemas.microsoft.com/office/drawing/2014/main" id="{45FA94DD-10E3-4022-6113-9405BE12D39F}"/>
              </a:ext>
            </a:extLst>
          </p:cNvPr>
          <p:cNvSpPr txBox="1"/>
          <p:nvPr/>
        </p:nvSpPr>
        <p:spPr>
          <a:xfrm>
            <a:off x="1308309" y="1602791"/>
            <a:ext cx="3312032" cy="369332"/>
          </a:xfrm>
          <a:prstGeom prst="rect">
            <a:avLst/>
          </a:prstGeom>
          <a:solidFill>
            <a:schemeClr val="accent1">
              <a:lumMod val="75000"/>
            </a:schemeClr>
          </a:solidFill>
          <a:ln w="28575">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n-ea"/>
                <a:ea typeface="+mn-ea"/>
                <a:cs typeface="+mn-cs"/>
              </a:rPr>
              <a:t>臨床試験のプロセス</a:t>
            </a:r>
          </a:p>
        </p:txBody>
      </p:sp>
      <p:sp>
        <p:nvSpPr>
          <p:cNvPr id="6" name="フローチャート: 結合子 5">
            <a:extLst>
              <a:ext uri="{FF2B5EF4-FFF2-40B4-BE49-F238E27FC236}">
                <a16:creationId xmlns:a16="http://schemas.microsoft.com/office/drawing/2014/main" id="{48920C19-2B7E-4EE7-9E84-638F7991D728}"/>
              </a:ext>
            </a:extLst>
          </p:cNvPr>
          <p:cNvSpPr/>
          <p:nvPr/>
        </p:nvSpPr>
        <p:spPr>
          <a:xfrm>
            <a:off x="452695" y="1349469"/>
            <a:ext cx="936000" cy="936000"/>
          </a:xfrm>
          <a:prstGeom prst="flowChartConnector">
            <a:avLst/>
          </a:prstGeom>
          <a:solidFill>
            <a:schemeClr val="bg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sp>
        <p:nvSpPr>
          <p:cNvPr id="9" name="フローチャート: 代替処理 8">
            <a:extLst>
              <a:ext uri="{FF2B5EF4-FFF2-40B4-BE49-F238E27FC236}">
                <a16:creationId xmlns:a16="http://schemas.microsoft.com/office/drawing/2014/main" id="{8055FE74-D963-30A0-C85A-21CFEC01ACAA}"/>
              </a:ext>
            </a:extLst>
          </p:cNvPr>
          <p:cNvSpPr/>
          <p:nvPr/>
        </p:nvSpPr>
        <p:spPr>
          <a:xfrm>
            <a:off x="6946096" y="3554775"/>
            <a:ext cx="1228513" cy="400803"/>
          </a:xfrm>
          <a:prstGeom prst="flowChartAlternateProcess">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投薬</a:t>
            </a:r>
          </a:p>
        </p:txBody>
      </p:sp>
      <p:sp>
        <p:nvSpPr>
          <p:cNvPr id="10" name="フローチャート: 代替処理 9">
            <a:extLst>
              <a:ext uri="{FF2B5EF4-FFF2-40B4-BE49-F238E27FC236}">
                <a16:creationId xmlns:a16="http://schemas.microsoft.com/office/drawing/2014/main" id="{35071B7D-5415-4334-12D8-455FA11079E8}"/>
              </a:ext>
            </a:extLst>
          </p:cNvPr>
          <p:cNvSpPr/>
          <p:nvPr/>
        </p:nvSpPr>
        <p:spPr>
          <a:xfrm>
            <a:off x="3738170" y="3588360"/>
            <a:ext cx="1731632" cy="400803"/>
          </a:xfrm>
          <a:prstGeom prst="flowChartAlternateProcess">
            <a:avLst/>
          </a:prstGeom>
          <a:noFill/>
          <a:ln w="28575">
            <a:solidFill>
              <a:schemeClr val="accent3">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n-ea"/>
                <a:cs typeface="+mn-cs"/>
              </a:rPr>
              <a:t>検査</a:t>
            </a:r>
          </a:p>
        </p:txBody>
      </p:sp>
      <p:sp>
        <p:nvSpPr>
          <p:cNvPr id="11" name="フローチャート: 代替処理 10">
            <a:extLst>
              <a:ext uri="{FF2B5EF4-FFF2-40B4-BE49-F238E27FC236}">
                <a16:creationId xmlns:a16="http://schemas.microsoft.com/office/drawing/2014/main" id="{4F2D2863-558F-15BB-929C-9935F48FEEC7}"/>
              </a:ext>
            </a:extLst>
          </p:cNvPr>
          <p:cNvSpPr/>
          <p:nvPr/>
        </p:nvSpPr>
        <p:spPr>
          <a:xfrm>
            <a:off x="622037" y="3582778"/>
            <a:ext cx="1731632" cy="400803"/>
          </a:xfrm>
          <a:prstGeom prst="flowChartAlternateProcess">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cs typeface="+mn-cs"/>
              </a:rPr>
              <a:t>参加者登録</a:t>
            </a:r>
          </a:p>
        </p:txBody>
      </p:sp>
      <p:cxnSp>
        <p:nvCxnSpPr>
          <p:cNvPr id="12" name="直線コネクタ 11">
            <a:extLst>
              <a:ext uri="{FF2B5EF4-FFF2-40B4-BE49-F238E27FC236}">
                <a16:creationId xmlns:a16="http://schemas.microsoft.com/office/drawing/2014/main" id="{849831CB-519E-AA57-BCC0-DCE33BB360B1}"/>
              </a:ext>
            </a:extLst>
          </p:cNvPr>
          <p:cNvCxnSpPr>
            <a:cxnSpLocks/>
          </p:cNvCxnSpPr>
          <p:nvPr/>
        </p:nvCxnSpPr>
        <p:spPr>
          <a:xfrm>
            <a:off x="3060450" y="2361375"/>
            <a:ext cx="7439" cy="404143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3" name="フローチャート: 代替処理 12">
            <a:extLst>
              <a:ext uri="{FF2B5EF4-FFF2-40B4-BE49-F238E27FC236}">
                <a16:creationId xmlns:a16="http://schemas.microsoft.com/office/drawing/2014/main" id="{F4AD54C8-9C75-8111-AC31-F86A0E990B25}"/>
              </a:ext>
            </a:extLst>
          </p:cNvPr>
          <p:cNvSpPr/>
          <p:nvPr/>
        </p:nvSpPr>
        <p:spPr>
          <a:xfrm>
            <a:off x="3738170" y="4159028"/>
            <a:ext cx="1731632" cy="400803"/>
          </a:xfrm>
          <a:prstGeom prst="flowChartAlternateProcess">
            <a:avLst/>
          </a:prstGeom>
          <a:noFill/>
          <a:ln w="12700">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身体検査</a:t>
            </a:r>
          </a:p>
        </p:txBody>
      </p:sp>
      <p:sp>
        <p:nvSpPr>
          <p:cNvPr id="14" name="フローチャート: 代替処理 13">
            <a:extLst>
              <a:ext uri="{FF2B5EF4-FFF2-40B4-BE49-F238E27FC236}">
                <a16:creationId xmlns:a16="http://schemas.microsoft.com/office/drawing/2014/main" id="{5414C6FA-EBBD-CF32-3907-C7604479BFFF}"/>
              </a:ext>
            </a:extLst>
          </p:cNvPr>
          <p:cNvSpPr/>
          <p:nvPr/>
        </p:nvSpPr>
        <p:spPr>
          <a:xfrm>
            <a:off x="3738170" y="4806156"/>
            <a:ext cx="1731632" cy="400803"/>
          </a:xfrm>
          <a:prstGeom prst="flowChartAlternateProcess">
            <a:avLst/>
          </a:prstGeom>
          <a:solidFill>
            <a:schemeClr val="bg1"/>
          </a:solidFill>
          <a:ln w="12700">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主要評価</a:t>
            </a:r>
          </a:p>
        </p:txBody>
      </p:sp>
      <p:cxnSp>
        <p:nvCxnSpPr>
          <p:cNvPr id="15" name="直線コネクタ 14">
            <a:extLst>
              <a:ext uri="{FF2B5EF4-FFF2-40B4-BE49-F238E27FC236}">
                <a16:creationId xmlns:a16="http://schemas.microsoft.com/office/drawing/2014/main" id="{C599CE7D-3DEC-5855-CE94-15629F1D0081}"/>
              </a:ext>
            </a:extLst>
          </p:cNvPr>
          <p:cNvCxnSpPr>
            <a:cxnSpLocks/>
          </p:cNvCxnSpPr>
          <p:nvPr/>
        </p:nvCxnSpPr>
        <p:spPr>
          <a:xfrm>
            <a:off x="6173751" y="2425294"/>
            <a:ext cx="7439" cy="404143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6" name="フローチャート: 代替処理 15">
            <a:extLst>
              <a:ext uri="{FF2B5EF4-FFF2-40B4-BE49-F238E27FC236}">
                <a16:creationId xmlns:a16="http://schemas.microsoft.com/office/drawing/2014/main" id="{FA501A13-A481-ED21-0419-6035E94E444E}"/>
              </a:ext>
            </a:extLst>
          </p:cNvPr>
          <p:cNvSpPr/>
          <p:nvPr/>
        </p:nvSpPr>
        <p:spPr>
          <a:xfrm>
            <a:off x="6724159" y="4133069"/>
            <a:ext cx="1669384" cy="400803"/>
          </a:xfrm>
          <a:prstGeom prst="flowChartAlternateProcess">
            <a:avLst/>
          </a:prstGeom>
          <a:noFill/>
          <a:ln w="127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処方箋</a:t>
            </a:r>
          </a:p>
        </p:txBody>
      </p:sp>
      <p:sp>
        <p:nvSpPr>
          <p:cNvPr id="17" name="フローチャート: 代替処理 16">
            <a:extLst>
              <a:ext uri="{FF2B5EF4-FFF2-40B4-BE49-F238E27FC236}">
                <a16:creationId xmlns:a16="http://schemas.microsoft.com/office/drawing/2014/main" id="{5A416D9C-15E5-71CF-93FC-6862ACB00B2E}"/>
              </a:ext>
            </a:extLst>
          </p:cNvPr>
          <p:cNvSpPr/>
          <p:nvPr/>
        </p:nvSpPr>
        <p:spPr>
          <a:xfrm>
            <a:off x="6724159" y="4802556"/>
            <a:ext cx="1669384" cy="400803"/>
          </a:xfrm>
          <a:prstGeom prst="flowChartAlternateProcess">
            <a:avLst/>
          </a:prstGeom>
          <a:solidFill>
            <a:srgbClr val="FFFF00"/>
          </a:solidFill>
          <a:ln w="127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mn-ea"/>
                <a:cs typeface="+mn-cs"/>
              </a:rPr>
              <a:t>調剤</a:t>
            </a:r>
            <a:r>
              <a:rPr kumimoji="1" lang="en-US" altLang="ja-JP" sz="1800" b="1" i="0" u="none" strike="noStrike" kern="1200" cap="none" spc="0" normalizeH="0" baseline="0" noProof="0">
                <a:ln>
                  <a:noFill/>
                </a:ln>
                <a:solidFill>
                  <a:srgbClr val="FF0000"/>
                </a:solidFill>
                <a:effectLst/>
                <a:uLnTx/>
                <a:uFillTx/>
                <a:latin typeface="+mn-ea"/>
                <a:cs typeface="+mn-cs"/>
              </a:rPr>
              <a:t>(</a:t>
            </a:r>
            <a:r>
              <a:rPr kumimoji="1" lang="ja-JP" altLang="en-US" sz="1800" b="1" i="0" u="none" strike="noStrike" kern="1200" cap="none" spc="0" normalizeH="0" baseline="0" noProof="0">
                <a:ln>
                  <a:noFill/>
                </a:ln>
                <a:solidFill>
                  <a:srgbClr val="FF0000"/>
                </a:solidFill>
                <a:effectLst/>
                <a:uLnTx/>
                <a:uFillTx/>
                <a:latin typeface="+mn-ea"/>
                <a:cs typeface="+mn-cs"/>
              </a:rPr>
              <a:t>盲検性</a:t>
            </a:r>
            <a:r>
              <a:rPr kumimoji="1" lang="en-US" altLang="ja-JP" sz="1800" b="1" i="0" u="none" strike="noStrike" kern="1200" cap="none" spc="0" normalizeH="0" baseline="0" noProof="0">
                <a:ln>
                  <a:noFill/>
                </a:ln>
                <a:solidFill>
                  <a:srgbClr val="FF0000"/>
                </a:solidFill>
                <a:effectLst/>
                <a:uLnTx/>
                <a:uFillTx/>
                <a:latin typeface="+mn-ea"/>
                <a:cs typeface="+mn-cs"/>
              </a:rPr>
              <a:t>)</a:t>
            </a:r>
            <a:endParaRPr kumimoji="1" lang="ja-JP" altLang="en-US" sz="1800" b="1" i="0" u="none" strike="noStrike" kern="1200" cap="none" spc="0" normalizeH="0" baseline="0" noProof="0">
              <a:ln>
                <a:noFill/>
              </a:ln>
              <a:solidFill>
                <a:srgbClr val="FF0000"/>
              </a:solidFill>
              <a:effectLst/>
              <a:uLnTx/>
              <a:uFillTx/>
              <a:latin typeface="+mn-ea"/>
              <a:cs typeface="+mn-cs"/>
            </a:endParaRPr>
          </a:p>
        </p:txBody>
      </p:sp>
      <p:sp>
        <p:nvSpPr>
          <p:cNvPr id="18" name="フローチャート: 代替処理 17">
            <a:extLst>
              <a:ext uri="{FF2B5EF4-FFF2-40B4-BE49-F238E27FC236}">
                <a16:creationId xmlns:a16="http://schemas.microsoft.com/office/drawing/2014/main" id="{3F1F4EE8-A1EF-2760-22C4-A640BE0EB00B}"/>
              </a:ext>
            </a:extLst>
          </p:cNvPr>
          <p:cNvSpPr/>
          <p:nvPr/>
        </p:nvSpPr>
        <p:spPr>
          <a:xfrm>
            <a:off x="9847652" y="3554272"/>
            <a:ext cx="1228513" cy="400803"/>
          </a:xfrm>
          <a:prstGeom prst="flowChartAlternateProcess">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mn-ea"/>
                <a:cs typeface="+mn-cs"/>
              </a:rPr>
              <a:t>EDC</a:t>
            </a:r>
            <a:r>
              <a:rPr kumimoji="1" lang="ja-JP" altLang="en-US" sz="1800" b="1" i="0" u="none" strike="noStrike" kern="1200" cap="none" spc="0" normalizeH="0" baseline="0" noProof="0">
                <a:ln>
                  <a:noFill/>
                </a:ln>
                <a:solidFill>
                  <a:prstClr val="black"/>
                </a:solidFill>
                <a:effectLst/>
                <a:uLnTx/>
                <a:uFillTx/>
                <a:latin typeface="+mn-ea"/>
                <a:cs typeface="+mn-cs"/>
              </a:rPr>
              <a:t>入力</a:t>
            </a:r>
          </a:p>
        </p:txBody>
      </p:sp>
      <p:sp>
        <p:nvSpPr>
          <p:cNvPr id="19" name="フローチャート: 代替処理 18">
            <a:extLst>
              <a:ext uri="{FF2B5EF4-FFF2-40B4-BE49-F238E27FC236}">
                <a16:creationId xmlns:a16="http://schemas.microsoft.com/office/drawing/2014/main" id="{6F4CD8EF-085C-6DC4-EF1F-20CAB609487A}"/>
              </a:ext>
            </a:extLst>
          </p:cNvPr>
          <p:cNvSpPr/>
          <p:nvPr/>
        </p:nvSpPr>
        <p:spPr>
          <a:xfrm>
            <a:off x="9680351" y="4121139"/>
            <a:ext cx="1669384" cy="400803"/>
          </a:xfrm>
          <a:prstGeom prst="flowChartAlternateProcess">
            <a:avLst/>
          </a:prstGeom>
          <a:no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データ入力</a:t>
            </a:r>
          </a:p>
        </p:txBody>
      </p:sp>
      <p:sp>
        <p:nvSpPr>
          <p:cNvPr id="20" name="フローチャート: 代替処理 19">
            <a:extLst>
              <a:ext uri="{FF2B5EF4-FFF2-40B4-BE49-F238E27FC236}">
                <a16:creationId xmlns:a16="http://schemas.microsoft.com/office/drawing/2014/main" id="{1823FD00-2349-B10B-051D-5E91BADCCD5A}"/>
              </a:ext>
            </a:extLst>
          </p:cNvPr>
          <p:cNvSpPr/>
          <p:nvPr/>
        </p:nvSpPr>
        <p:spPr>
          <a:xfrm>
            <a:off x="9680351" y="4845472"/>
            <a:ext cx="1669384" cy="400803"/>
          </a:xfrm>
          <a:prstGeom prst="flowChartAlternateProcess">
            <a:avLst/>
          </a:prstGeom>
          <a:no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クエリ確認</a:t>
            </a:r>
          </a:p>
        </p:txBody>
      </p:sp>
      <p:sp>
        <p:nvSpPr>
          <p:cNvPr id="21" name="フローチャート: 代替処理 20">
            <a:extLst>
              <a:ext uri="{FF2B5EF4-FFF2-40B4-BE49-F238E27FC236}">
                <a16:creationId xmlns:a16="http://schemas.microsoft.com/office/drawing/2014/main" id="{51DB39F3-442C-F67D-D095-6F501ACA3093}"/>
              </a:ext>
            </a:extLst>
          </p:cNvPr>
          <p:cNvSpPr/>
          <p:nvPr/>
        </p:nvSpPr>
        <p:spPr>
          <a:xfrm>
            <a:off x="9680352" y="5586740"/>
            <a:ext cx="1669384" cy="399600"/>
          </a:xfrm>
          <a:prstGeom prst="flowChartAlternateProcess">
            <a:avLst/>
          </a:prstGeom>
          <a:no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n-ea"/>
                <a:cs typeface="+mn-cs"/>
              </a:rPr>
              <a:t>PI</a:t>
            </a:r>
            <a:r>
              <a:rPr kumimoji="1" lang="ja-JP" altLang="en-US" sz="1800" b="1" i="0" u="none" strike="noStrike" kern="1200" cap="none" spc="0" normalizeH="0" baseline="0" noProof="0" dirty="0">
                <a:ln>
                  <a:noFill/>
                </a:ln>
                <a:solidFill>
                  <a:prstClr val="black"/>
                </a:solidFill>
                <a:effectLst/>
                <a:uLnTx/>
                <a:uFillTx/>
                <a:latin typeface="+mn-ea"/>
                <a:cs typeface="+mn-cs"/>
              </a:rPr>
              <a:t>署名 </a:t>
            </a:r>
          </a:p>
        </p:txBody>
      </p:sp>
      <p:cxnSp>
        <p:nvCxnSpPr>
          <p:cNvPr id="22" name="直線コネクタ 21">
            <a:extLst>
              <a:ext uri="{FF2B5EF4-FFF2-40B4-BE49-F238E27FC236}">
                <a16:creationId xmlns:a16="http://schemas.microsoft.com/office/drawing/2014/main" id="{B956A553-F36E-341D-53B0-C30F103B0074}"/>
              </a:ext>
            </a:extLst>
          </p:cNvPr>
          <p:cNvCxnSpPr>
            <a:cxnSpLocks/>
          </p:cNvCxnSpPr>
          <p:nvPr/>
        </p:nvCxnSpPr>
        <p:spPr>
          <a:xfrm>
            <a:off x="9116897" y="2398672"/>
            <a:ext cx="7439" cy="40414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82FA4EF9-40A0-7C94-ECE7-201742731821}"/>
              </a:ext>
            </a:extLst>
          </p:cNvPr>
          <p:cNvCxnSpPr>
            <a:cxnSpLocks/>
            <a:stCxn id="11" idx="3"/>
            <a:endCxn id="10" idx="1"/>
          </p:cNvCxnSpPr>
          <p:nvPr/>
        </p:nvCxnSpPr>
        <p:spPr>
          <a:xfrm>
            <a:off x="2353669" y="3783180"/>
            <a:ext cx="1384501" cy="55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DF3B408F-83FB-2B4F-238A-6B840BECD4EB}"/>
              </a:ext>
            </a:extLst>
          </p:cNvPr>
          <p:cNvCxnSpPr>
            <a:cxnSpLocks/>
          </p:cNvCxnSpPr>
          <p:nvPr/>
        </p:nvCxnSpPr>
        <p:spPr>
          <a:xfrm>
            <a:off x="5494101" y="3786909"/>
            <a:ext cx="1381409" cy="55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B22A60DB-0F8E-343C-1F2F-D005B140F24F}"/>
              </a:ext>
            </a:extLst>
          </p:cNvPr>
          <p:cNvCxnSpPr>
            <a:cxnSpLocks/>
            <a:stCxn id="9" idx="3"/>
            <a:endCxn id="18" idx="1"/>
          </p:cNvCxnSpPr>
          <p:nvPr/>
        </p:nvCxnSpPr>
        <p:spPr>
          <a:xfrm flipV="1">
            <a:off x="8174609" y="3754674"/>
            <a:ext cx="1673043" cy="5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7" name="グラフィックス 26" descr="閉じた本 枠線">
            <a:extLst>
              <a:ext uri="{FF2B5EF4-FFF2-40B4-BE49-F238E27FC236}">
                <a16:creationId xmlns:a16="http://schemas.microsoft.com/office/drawing/2014/main" id="{0330BBA8-1E48-A84A-B9EF-1856D373E4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081" y="1429855"/>
            <a:ext cx="775228" cy="775228"/>
          </a:xfrm>
          <a:prstGeom prst="rect">
            <a:avLst/>
          </a:prstGeom>
        </p:spPr>
      </p:pic>
      <p:cxnSp>
        <p:nvCxnSpPr>
          <p:cNvPr id="28" name="直線矢印コネクタ 27">
            <a:extLst>
              <a:ext uri="{FF2B5EF4-FFF2-40B4-BE49-F238E27FC236}">
                <a16:creationId xmlns:a16="http://schemas.microsoft.com/office/drawing/2014/main" id="{48D4DF92-B66A-07B2-066D-4ABBF3BD1C1B}"/>
              </a:ext>
            </a:extLst>
          </p:cNvPr>
          <p:cNvCxnSpPr>
            <a:cxnSpLocks/>
          </p:cNvCxnSpPr>
          <p:nvPr/>
        </p:nvCxnSpPr>
        <p:spPr>
          <a:xfrm>
            <a:off x="4603986" y="4559831"/>
            <a:ext cx="0" cy="246325"/>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51BD6CD9-3530-425D-4503-4FA905D05EB0}"/>
              </a:ext>
            </a:extLst>
          </p:cNvPr>
          <p:cNvCxnSpPr>
            <a:cxnSpLocks/>
          </p:cNvCxnSpPr>
          <p:nvPr/>
        </p:nvCxnSpPr>
        <p:spPr>
          <a:xfrm>
            <a:off x="7557815" y="4533872"/>
            <a:ext cx="0" cy="268684"/>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フローチャート: 代替処理 29">
            <a:extLst>
              <a:ext uri="{FF2B5EF4-FFF2-40B4-BE49-F238E27FC236}">
                <a16:creationId xmlns:a16="http://schemas.microsoft.com/office/drawing/2014/main" id="{058BAE14-1F6C-144C-BE19-A11CBDA780EF}"/>
              </a:ext>
            </a:extLst>
          </p:cNvPr>
          <p:cNvSpPr/>
          <p:nvPr/>
        </p:nvSpPr>
        <p:spPr>
          <a:xfrm>
            <a:off x="3745046" y="5467333"/>
            <a:ext cx="1731600" cy="400803"/>
          </a:xfrm>
          <a:prstGeom prst="flowChartAlternateProcess">
            <a:avLst/>
          </a:prstGeom>
          <a:noFill/>
          <a:ln w="12700">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採血</a:t>
            </a:r>
          </a:p>
        </p:txBody>
      </p:sp>
      <p:cxnSp>
        <p:nvCxnSpPr>
          <p:cNvPr id="31" name="直線矢印コネクタ 30">
            <a:extLst>
              <a:ext uri="{FF2B5EF4-FFF2-40B4-BE49-F238E27FC236}">
                <a16:creationId xmlns:a16="http://schemas.microsoft.com/office/drawing/2014/main" id="{4537F96D-08EA-BD65-183D-C9CFE88B275D}"/>
              </a:ext>
            </a:extLst>
          </p:cNvPr>
          <p:cNvCxnSpPr>
            <a:cxnSpLocks/>
          </p:cNvCxnSpPr>
          <p:nvPr/>
        </p:nvCxnSpPr>
        <p:spPr>
          <a:xfrm>
            <a:off x="4603986" y="5206959"/>
            <a:ext cx="0" cy="260374"/>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フローチャート: 代替処理 31">
            <a:extLst>
              <a:ext uri="{FF2B5EF4-FFF2-40B4-BE49-F238E27FC236}">
                <a16:creationId xmlns:a16="http://schemas.microsoft.com/office/drawing/2014/main" id="{F5C411D2-E07A-B239-8896-1E1FB1FCBDF5}"/>
              </a:ext>
            </a:extLst>
          </p:cNvPr>
          <p:cNvSpPr/>
          <p:nvPr/>
        </p:nvSpPr>
        <p:spPr>
          <a:xfrm>
            <a:off x="3738170" y="6206365"/>
            <a:ext cx="1731632" cy="400803"/>
          </a:xfrm>
          <a:prstGeom prst="flowChartAlternateProcess">
            <a:avLst/>
          </a:prstGeom>
          <a:noFill/>
          <a:ln w="12700">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n-ea"/>
                <a:cs typeface="+mn-cs"/>
              </a:rPr>
              <a:t>問診</a:t>
            </a:r>
          </a:p>
        </p:txBody>
      </p:sp>
      <p:cxnSp>
        <p:nvCxnSpPr>
          <p:cNvPr id="33" name="直線矢印コネクタ 32">
            <a:extLst>
              <a:ext uri="{FF2B5EF4-FFF2-40B4-BE49-F238E27FC236}">
                <a16:creationId xmlns:a16="http://schemas.microsoft.com/office/drawing/2014/main" id="{A1F7FB9A-8F4F-DA89-DEF6-3B1A731C15D7}"/>
              </a:ext>
            </a:extLst>
          </p:cNvPr>
          <p:cNvCxnSpPr>
            <a:cxnSpLocks/>
          </p:cNvCxnSpPr>
          <p:nvPr/>
        </p:nvCxnSpPr>
        <p:spPr>
          <a:xfrm>
            <a:off x="4603986" y="5868136"/>
            <a:ext cx="0" cy="338229"/>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フローチャート: 代替処理 33">
            <a:extLst>
              <a:ext uri="{FF2B5EF4-FFF2-40B4-BE49-F238E27FC236}">
                <a16:creationId xmlns:a16="http://schemas.microsoft.com/office/drawing/2014/main" id="{85A1889F-3196-0DAD-591C-F82EC5F4D20A}"/>
              </a:ext>
            </a:extLst>
          </p:cNvPr>
          <p:cNvSpPr/>
          <p:nvPr/>
        </p:nvSpPr>
        <p:spPr>
          <a:xfrm>
            <a:off x="6724159" y="5509092"/>
            <a:ext cx="1669384" cy="400803"/>
          </a:xfrm>
          <a:prstGeom prst="flowChartAlternateProcess">
            <a:avLst/>
          </a:prstGeom>
          <a:solidFill>
            <a:srgbClr val="FFFF00"/>
          </a:solidFill>
          <a:ln w="127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mn-ea"/>
                <a:cs typeface="+mn-cs"/>
              </a:rPr>
              <a:t>投与</a:t>
            </a:r>
            <a:r>
              <a:rPr kumimoji="1" lang="en-US" altLang="ja-JP" sz="1800" b="1" i="0" u="none" strike="noStrike" kern="1200" cap="none" spc="0" normalizeH="0" baseline="0" noProof="0">
                <a:ln>
                  <a:noFill/>
                </a:ln>
                <a:solidFill>
                  <a:srgbClr val="FF0000"/>
                </a:solidFill>
                <a:effectLst/>
                <a:uLnTx/>
                <a:uFillTx/>
                <a:latin typeface="+mn-ea"/>
                <a:cs typeface="+mn-cs"/>
              </a:rPr>
              <a:t>(</a:t>
            </a:r>
            <a:r>
              <a:rPr kumimoji="1" lang="ja-JP" altLang="en-US" sz="1800" b="1" i="0" u="none" strike="noStrike" kern="1200" cap="none" spc="0" normalizeH="0" baseline="0" noProof="0">
                <a:ln>
                  <a:noFill/>
                </a:ln>
                <a:solidFill>
                  <a:srgbClr val="FF0000"/>
                </a:solidFill>
                <a:effectLst/>
                <a:uLnTx/>
                <a:uFillTx/>
                <a:latin typeface="+mn-ea"/>
                <a:cs typeface="+mn-cs"/>
              </a:rPr>
              <a:t>盲検性</a:t>
            </a:r>
            <a:r>
              <a:rPr kumimoji="1" lang="en-US" altLang="ja-JP" sz="1800" b="1" i="0" u="none" strike="noStrike" kern="1200" cap="none" spc="0" normalizeH="0" baseline="0" noProof="0">
                <a:ln>
                  <a:noFill/>
                </a:ln>
                <a:solidFill>
                  <a:srgbClr val="FF0000"/>
                </a:solidFill>
                <a:effectLst/>
                <a:uLnTx/>
                <a:uFillTx/>
                <a:latin typeface="+mn-ea"/>
                <a:cs typeface="+mn-cs"/>
              </a:rPr>
              <a:t>)</a:t>
            </a:r>
            <a:endParaRPr kumimoji="1" lang="ja-JP" altLang="en-US" sz="1800" b="1" i="0" u="none" strike="noStrike" kern="1200" cap="none" spc="0" normalizeH="0" baseline="0" noProof="0">
              <a:ln>
                <a:noFill/>
              </a:ln>
              <a:solidFill>
                <a:srgbClr val="FF0000"/>
              </a:solidFill>
              <a:effectLst/>
              <a:uLnTx/>
              <a:uFillTx/>
              <a:latin typeface="+mn-ea"/>
              <a:cs typeface="+mn-cs"/>
            </a:endParaRPr>
          </a:p>
        </p:txBody>
      </p:sp>
      <p:cxnSp>
        <p:nvCxnSpPr>
          <p:cNvPr id="35" name="直線矢印コネクタ 34">
            <a:extLst>
              <a:ext uri="{FF2B5EF4-FFF2-40B4-BE49-F238E27FC236}">
                <a16:creationId xmlns:a16="http://schemas.microsoft.com/office/drawing/2014/main" id="{7738D456-EF8F-BD53-27BB-616246125890}"/>
              </a:ext>
            </a:extLst>
          </p:cNvPr>
          <p:cNvCxnSpPr>
            <a:cxnSpLocks/>
          </p:cNvCxnSpPr>
          <p:nvPr/>
        </p:nvCxnSpPr>
        <p:spPr>
          <a:xfrm>
            <a:off x="7558851" y="5203359"/>
            <a:ext cx="0" cy="305733"/>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フローチャート: 代替処理 35">
            <a:extLst>
              <a:ext uri="{FF2B5EF4-FFF2-40B4-BE49-F238E27FC236}">
                <a16:creationId xmlns:a16="http://schemas.microsoft.com/office/drawing/2014/main" id="{09D92CAE-4958-64BF-A67C-466285921BCB}"/>
              </a:ext>
            </a:extLst>
          </p:cNvPr>
          <p:cNvSpPr/>
          <p:nvPr/>
        </p:nvSpPr>
        <p:spPr>
          <a:xfrm>
            <a:off x="6724159" y="6196851"/>
            <a:ext cx="1669384" cy="400803"/>
          </a:xfrm>
          <a:prstGeom prst="flowChartAlternateProcess">
            <a:avLst/>
          </a:prstGeom>
          <a:solidFill>
            <a:schemeClr val="bg1"/>
          </a:solidFill>
          <a:ln w="127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mn-ea"/>
                <a:cs typeface="+mn-cs"/>
              </a:rPr>
              <a:t>安全性確認</a:t>
            </a:r>
          </a:p>
        </p:txBody>
      </p:sp>
      <p:cxnSp>
        <p:nvCxnSpPr>
          <p:cNvPr id="37" name="直線矢印コネクタ 36">
            <a:extLst>
              <a:ext uri="{FF2B5EF4-FFF2-40B4-BE49-F238E27FC236}">
                <a16:creationId xmlns:a16="http://schemas.microsoft.com/office/drawing/2014/main" id="{D8E51B48-E852-A65A-E095-40899B5CA6FE}"/>
              </a:ext>
            </a:extLst>
          </p:cNvPr>
          <p:cNvCxnSpPr>
            <a:cxnSpLocks/>
          </p:cNvCxnSpPr>
          <p:nvPr/>
        </p:nvCxnSpPr>
        <p:spPr>
          <a:xfrm>
            <a:off x="7558851" y="5909895"/>
            <a:ext cx="0" cy="286956"/>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フローチャート: 代替処理 37">
            <a:extLst>
              <a:ext uri="{FF2B5EF4-FFF2-40B4-BE49-F238E27FC236}">
                <a16:creationId xmlns:a16="http://schemas.microsoft.com/office/drawing/2014/main" id="{F9688DF1-487C-CB2A-CD0A-F90C4C4C742F}"/>
              </a:ext>
            </a:extLst>
          </p:cNvPr>
          <p:cNvSpPr/>
          <p:nvPr/>
        </p:nvSpPr>
        <p:spPr>
          <a:xfrm>
            <a:off x="605464" y="4178914"/>
            <a:ext cx="1731632" cy="400803"/>
          </a:xfrm>
          <a:prstGeom prst="flowChartAlternateProcess">
            <a:avLst/>
          </a:prstGeom>
          <a:solidFill>
            <a:schemeClr val="bg1"/>
          </a:solid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mn-ea"/>
                <a:cs typeface="+mn-cs"/>
              </a:rPr>
              <a:t>同意取得</a:t>
            </a:r>
          </a:p>
        </p:txBody>
      </p:sp>
      <p:sp>
        <p:nvSpPr>
          <p:cNvPr id="39" name="フローチャート: 代替処理 38">
            <a:extLst>
              <a:ext uri="{FF2B5EF4-FFF2-40B4-BE49-F238E27FC236}">
                <a16:creationId xmlns:a16="http://schemas.microsoft.com/office/drawing/2014/main" id="{34E2EEDB-C985-B18A-9503-E915DA0D5E50}"/>
              </a:ext>
            </a:extLst>
          </p:cNvPr>
          <p:cNvSpPr/>
          <p:nvPr/>
        </p:nvSpPr>
        <p:spPr>
          <a:xfrm>
            <a:off x="605464" y="4800450"/>
            <a:ext cx="1731632" cy="400803"/>
          </a:xfrm>
          <a:prstGeom prst="flowChartAlternateProcess">
            <a:avLst/>
          </a:prstGeom>
          <a:solidFill>
            <a:schemeClr val="bg1"/>
          </a:solidFill>
          <a:ln w="127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mn-ea"/>
                <a:cs typeface="+mn-cs"/>
              </a:rPr>
              <a:t>適格性確認</a:t>
            </a:r>
          </a:p>
        </p:txBody>
      </p:sp>
      <p:cxnSp>
        <p:nvCxnSpPr>
          <p:cNvPr id="40" name="直線矢印コネクタ 39">
            <a:extLst>
              <a:ext uri="{FF2B5EF4-FFF2-40B4-BE49-F238E27FC236}">
                <a16:creationId xmlns:a16="http://schemas.microsoft.com/office/drawing/2014/main" id="{24A908ED-71B7-0364-37DD-8CF6FE48BC70}"/>
              </a:ext>
            </a:extLst>
          </p:cNvPr>
          <p:cNvCxnSpPr>
            <a:cxnSpLocks/>
            <a:endCxn id="39" idx="0"/>
          </p:cNvCxnSpPr>
          <p:nvPr/>
        </p:nvCxnSpPr>
        <p:spPr>
          <a:xfrm>
            <a:off x="1471280" y="4579717"/>
            <a:ext cx="0" cy="220733"/>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加算記号 40">
            <a:extLst>
              <a:ext uri="{FF2B5EF4-FFF2-40B4-BE49-F238E27FC236}">
                <a16:creationId xmlns:a16="http://schemas.microsoft.com/office/drawing/2014/main" id="{40FE285D-80FB-C28C-4E47-8ED07256AC36}"/>
              </a:ext>
            </a:extLst>
          </p:cNvPr>
          <p:cNvSpPr>
            <a:spLocks noChangeAspect="1"/>
          </p:cNvSpPr>
          <p:nvPr/>
        </p:nvSpPr>
        <p:spPr>
          <a:xfrm>
            <a:off x="10364167" y="4512417"/>
            <a:ext cx="301752" cy="301752"/>
          </a:xfrm>
          <a:prstGeom prst="mathPlus">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cxnSp>
        <p:nvCxnSpPr>
          <p:cNvPr id="42" name="直線矢印コネクタ 41">
            <a:extLst>
              <a:ext uri="{FF2B5EF4-FFF2-40B4-BE49-F238E27FC236}">
                <a16:creationId xmlns:a16="http://schemas.microsoft.com/office/drawing/2014/main" id="{84219020-0BD4-4587-16CD-ABDFFDDB0620}"/>
              </a:ext>
            </a:extLst>
          </p:cNvPr>
          <p:cNvCxnSpPr>
            <a:cxnSpLocks/>
          </p:cNvCxnSpPr>
          <p:nvPr/>
        </p:nvCxnSpPr>
        <p:spPr>
          <a:xfrm>
            <a:off x="10515043" y="5246275"/>
            <a:ext cx="0" cy="340465"/>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二等辺三角形 42">
            <a:extLst>
              <a:ext uri="{FF2B5EF4-FFF2-40B4-BE49-F238E27FC236}">
                <a16:creationId xmlns:a16="http://schemas.microsoft.com/office/drawing/2014/main" id="{57095E59-EA12-A524-B98A-DA6381980CB4}"/>
              </a:ext>
            </a:extLst>
          </p:cNvPr>
          <p:cNvSpPr>
            <a:spLocks noChangeAspect="1"/>
          </p:cNvSpPr>
          <p:nvPr/>
        </p:nvSpPr>
        <p:spPr>
          <a:xfrm rot="10800000">
            <a:off x="8331607" y="4277073"/>
            <a:ext cx="140762" cy="121347"/>
          </a:xfrm>
          <a:prstGeom prst="triangl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sp>
        <p:nvSpPr>
          <p:cNvPr id="44" name="二等辺三角形 43">
            <a:extLst>
              <a:ext uri="{FF2B5EF4-FFF2-40B4-BE49-F238E27FC236}">
                <a16:creationId xmlns:a16="http://schemas.microsoft.com/office/drawing/2014/main" id="{9AE13225-EC86-CC4D-A649-1234A3DCCFA1}"/>
              </a:ext>
            </a:extLst>
          </p:cNvPr>
          <p:cNvSpPr>
            <a:spLocks noChangeAspect="1"/>
          </p:cNvSpPr>
          <p:nvPr/>
        </p:nvSpPr>
        <p:spPr>
          <a:xfrm rot="10800000">
            <a:off x="8331607" y="4940177"/>
            <a:ext cx="140762" cy="121347"/>
          </a:xfrm>
          <a:prstGeom prst="triangl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sp>
        <p:nvSpPr>
          <p:cNvPr id="45" name="二等辺三角形 44">
            <a:extLst>
              <a:ext uri="{FF2B5EF4-FFF2-40B4-BE49-F238E27FC236}">
                <a16:creationId xmlns:a16="http://schemas.microsoft.com/office/drawing/2014/main" id="{B15890DC-305A-151D-6988-AE4683D47D33}"/>
              </a:ext>
            </a:extLst>
          </p:cNvPr>
          <p:cNvSpPr>
            <a:spLocks noChangeAspect="1"/>
          </p:cNvSpPr>
          <p:nvPr/>
        </p:nvSpPr>
        <p:spPr>
          <a:xfrm rot="10800000">
            <a:off x="2257801" y="4334265"/>
            <a:ext cx="140762" cy="121347"/>
          </a:xfrm>
          <a:prstGeom prst="triangl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sp>
        <p:nvSpPr>
          <p:cNvPr id="46" name="二等辺三角形 45">
            <a:extLst>
              <a:ext uri="{FF2B5EF4-FFF2-40B4-BE49-F238E27FC236}">
                <a16:creationId xmlns:a16="http://schemas.microsoft.com/office/drawing/2014/main" id="{6A07D4E6-C4FA-7362-AF8D-5942B2A19957}"/>
              </a:ext>
            </a:extLst>
          </p:cNvPr>
          <p:cNvSpPr>
            <a:spLocks noChangeAspect="1"/>
          </p:cNvSpPr>
          <p:nvPr/>
        </p:nvSpPr>
        <p:spPr>
          <a:xfrm rot="10800000">
            <a:off x="2266265" y="4960802"/>
            <a:ext cx="140762" cy="121347"/>
          </a:xfrm>
          <a:prstGeom prst="triangl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sp>
        <p:nvSpPr>
          <p:cNvPr id="47" name="二等辺三角形 46">
            <a:extLst>
              <a:ext uri="{FF2B5EF4-FFF2-40B4-BE49-F238E27FC236}">
                <a16:creationId xmlns:a16="http://schemas.microsoft.com/office/drawing/2014/main" id="{B7780051-549F-2CE4-1238-2E8955F8A172}"/>
              </a:ext>
            </a:extLst>
          </p:cNvPr>
          <p:cNvSpPr>
            <a:spLocks noChangeAspect="1"/>
          </p:cNvSpPr>
          <p:nvPr/>
        </p:nvSpPr>
        <p:spPr>
          <a:xfrm rot="10800000">
            <a:off x="8331607" y="5658198"/>
            <a:ext cx="140762" cy="121347"/>
          </a:xfrm>
          <a:prstGeom prst="triangl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sp>
        <p:nvSpPr>
          <p:cNvPr id="49" name="二等辺三角形 48">
            <a:extLst>
              <a:ext uri="{FF2B5EF4-FFF2-40B4-BE49-F238E27FC236}">
                <a16:creationId xmlns:a16="http://schemas.microsoft.com/office/drawing/2014/main" id="{A9EF01F2-3DD0-5AF5-3530-3F58A1002656}"/>
              </a:ext>
            </a:extLst>
          </p:cNvPr>
          <p:cNvSpPr>
            <a:spLocks noChangeAspect="1"/>
          </p:cNvSpPr>
          <p:nvPr/>
        </p:nvSpPr>
        <p:spPr>
          <a:xfrm rot="10800000">
            <a:off x="10559590" y="5370880"/>
            <a:ext cx="140762" cy="121347"/>
          </a:xfrm>
          <a:prstGeom prst="triangl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sp>
        <p:nvSpPr>
          <p:cNvPr id="50" name="思考の吹き出し: 雲形 49">
            <a:extLst>
              <a:ext uri="{FF2B5EF4-FFF2-40B4-BE49-F238E27FC236}">
                <a16:creationId xmlns:a16="http://schemas.microsoft.com/office/drawing/2014/main" id="{D522FA9D-B966-BA1A-CD14-4B2D38BFB058}"/>
              </a:ext>
            </a:extLst>
          </p:cNvPr>
          <p:cNvSpPr/>
          <p:nvPr/>
        </p:nvSpPr>
        <p:spPr>
          <a:xfrm>
            <a:off x="8027292" y="4333470"/>
            <a:ext cx="1568229" cy="546791"/>
          </a:xfrm>
          <a:prstGeom prst="cloudCallout">
            <a:avLst>
              <a:gd name="adj1" fmla="val -34833"/>
              <a:gd name="adj2" fmla="val 68786"/>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mn-ea"/>
                <a:cs typeface="+mn-cs"/>
              </a:rPr>
              <a:t>盲検試験だが、</a:t>
            </a:r>
            <a:endParaRPr kumimoji="1" lang="en-US" altLang="ja-JP" sz="900" b="0" i="0" u="none" strike="noStrike" kern="1200" cap="none" spc="0" normalizeH="0" baseline="0" noProof="0" dirty="0">
              <a:ln>
                <a:noFill/>
              </a:ln>
              <a:solidFill>
                <a:prstClr val="white"/>
              </a:solidFill>
              <a:effectLst/>
              <a:uLnTx/>
              <a:uFillTx/>
              <a:latin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mn-ea"/>
                <a:cs typeface="+mn-cs"/>
              </a:rPr>
              <a:t>薬剤が識別可能</a:t>
            </a:r>
          </a:p>
        </p:txBody>
      </p:sp>
      <p:sp>
        <p:nvSpPr>
          <p:cNvPr id="51" name="吹き出し: 角を丸めた四角形 50">
            <a:extLst>
              <a:ext uri="{FF2B5EF4-FFF2-40B4-BE49-F238E27FC236}">
                <a16:creationId xmlns:a16="http://schemas.microsoft.com/office/drawing/2014/main" id="{C02D9559-3263-63E9-50CA-482E24FA810F}"/>
              </a:ext>
            </a:extLst>
          </p:cNvPr>
          <p:cNvSpPr/>
          <p:nvPr/>
        </p:nvSpPr>
        <p:spPr>
          <a:xfrm>
            <a:off x="7614270" y="428569"/>
            <a:ext cx="4447225" cy="1285076"/>
          </a:xfrm>
          <a:prstGeom prst="wedgeRoundRectCallout">
            <a:avLst>
              <a:gd name="adj1" fmla="val -52024"/>
              <a:gd name="adj2" fmla="val 71720"/>
              <a:gd name="adj3" fmla="val 16667"/>
            </a:avLst>
          </a:prstGeom>
          <a:solidFill>
            <a:schemeClr val="accent1">
              <a:lumMod val="20000"/>
              <a:lumOff val="80000"/>
            </a:schemeClr>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とあるワクチン試験（二重盲検）を例にして</a:t>
            </a: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　</a:t>
            </a:r>
            <a:r>
              <a:rPr kumimoji="1" lang="en-US" altLang="ja-JP" sz="1600" b="0" i="0" u="none" strike="noStrike" kern="1200" cap="none" spc="0" normalizeH="0" baseline="0" noProof="0" dirty="0">
                <a:ln>
                  <a:noFill/>
                </a:ln>
                <a:solidFill>
                  <a:prstClr val="black"/>
                </a:solidFill>
                <a:effectLst/>
                <a:uLnTx/>
                <a:uFillTx/>
                <a:latin typeface="+mn-ea"/>
                <a:cs typeface="+mn-cs"/>
              </a:rPr>
              <a:t>&gt;</a:t>
            </a:r>
            <a:r>
              <a:rPr kumimoji="1" lang="ja-JP" altLang="en-US" sz="1600" b="1" i="0" u="none" strike="noStrike" kern="1200" cap="none" spc="0" normalizeH="0" baseline="0" noProof="0" dirty="0">
                <a:ln>
                  <a:noFill/>
                </a:ln>
                <a:solidFill>
                  <a:srgbClr val="FF0000"/>
                </a:solidFill>
                <a:effectLst/>
                <a:uLnTx/>
                <a:uFillTx/>
                <a:latin typeface="+mn-ea"/>
                <a:cs typeface="+mn-cs"/>
              </a:rPr>
              <a:t>薬液の色で盲検性が</a:t>
            </a:r>
            <a:r>
              <a:rPr lang="ja-JP" altLang="en-US" sz="1600" b="1" dirty="0">
                <a:solidFill>
                  <a:srgbClr val="FF0000"/>
                </a:solidFill>
                <a:latin typeface="+mn-ea"/>
              </a:rPr>
              <a:t>維持できない可能性</a:t>
            </a:r>
            <a:endParaRPr kumimoji="1" lang="en-US" altLang="ja-JP" sz="1600" b="1" i="0" u="none" strike="noStrike" kern="1200" cap="none" spc="0" normalizeH="0" baseline="0" noProof="0" dirty="0">
              <a:ln>
                <a:noFill/>
              </a:ln>
              <a:solidFill>
                <a:srgbClr val="FF0000"/>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　</a:t>
            </a:r>
            <a:r>
              <a:rPr kumimoji="1" lang="en-US" altLang="ja-JP" sz="1600" b="0" i="0" u="none" strike="noStrike" kern="1200" cap="none" spc="0" normalizeH="0" baseline="0" noProof="0" dirty="0">
                <a:ln>
                  <a:noFill/>
                </a:ln>
                <a:solidFill>
                  <a:prstClr val="black"/>
                </a:solidFill>
                <a:effectLst/>
                <a:uLnTx/>
                <a:uFillTx/>
                <a:latin typeface="+mn-ea"/>
                <a:cs typeface="+mn-cs"/>
              </a:rPr>
              <a:t>&gt;</a:t>
            </a:r>
            <a:r>
              <a:rPr kumimoji="1" lang="ja-JP" altLang="en-US" sz="1600" b="0" i="0" u="none" strike="noStrike" kern="1200" cap="none" spc="0" normalizeH="0" baseline="0" noProof="0" dirty="0">
                <a:ln>
                  <a:noFill/>
                </a:ln>
                <a:solidFill>
                  <a:prstClr val="black"/>
                </a:solidFill>
                <a:effectLst/>
                <a:uLnTx/>
                <a:uFillTx/>
                <a:latin typeface="+mn-ea"/>
                <a:cs typeface="+mn-cs"/>
              </a:rPr>
              <a:t>主要評価項目として測定する</a:t>
            </a:r>
            <a:r>
              <a:rPr kumimoji="1" lang="en-US" altLang="ja-JP" sz="1600" b="0" i="0" u="none" strike="noStrike" kern="1200" cap="none" spc="0" normalizeH="0" baseline="0" noProof="0" dirty="0">
                <a:ln>
                  <a:noFill/>
                </a:ln>
                <a:solidFill>
                  <a:prstClr val="black"/>
                </a:solidFill>
                <a:effectLst/>
                <a:uLnTx/>
                <a:uFillTx/>
                <a:latin typeface="+mn-ea"/>
                <a:cs typeface="+mn-cs"/>
              </a:rPr>
              <a:t>PBMC*</a:t>
            </a:r>
            <a:r>
              <a:rPr kumimoji="1" lang="ja-JP" altLang="en-US" sz="1600" b="0" i="0" u="none" strike="noStrike" kern="1200" cap="none" spc="0" normalizeH="0" baseline="0" noProof="0" dirty="0">
                <a:ln>
                  <a:noFill/>
                </a:ln>
                <a:solidFill>
                  <a:prstClr val="black"/>
                </a:solidFill>
                <a:effectLst/>
                <a:uLnTx/>
                <a:uFillTx/>
                <a:latin typeface="+mn-ea"/>
                <a:cs typeface="+mn-cs"/>
              </a:rPr>
              <a:t>の安定性が短い　　</a:t>
            </a: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ea"/>
                <a:cs typeface="+mn-cs"/>
              </a:rPr>
              <a:t>　　</a:t>
            </a:r>
            <a:r>
              <a:rPr kumimoji="1" lang="en-US" altLang="ja-JP" sz="1200" b="0" i="0" u="none" strike="noStrike" kern="1200" cap="none" spc="0" normalizeH="0" baseline="0" noProof="0" dirty="0">
                <a:ln>
                  <a:noFill/>
                </a:ln>
                <a:solidFill>
                  <a:prstClr val="black"/>
                </a:solidFill>
                <a:effectLst/>
                <a:uLnTx/>
                <a:uFillTx/>
                <a:latin typeface="+mn-ea"/>
                <a:cs typeface="+mn-cs"/>
              </a:rPr>
              <a:t>*PBMC: </a:t>
            </a:r>
            <a:r>
              <a:rPr kumimoji="1" lang="ja-JP" altLang="en-US" sz="1200" b="0" i="0" u="none" strike="noStrike" kern="1200" cap="none" spc="0" normalizeH="0" baseline="0" noProof="0" dirty="0">
                <a:ln>
                  <a:noFill/>
                </a:ln>
                <a:solidFill>
                  <a:prstClr val="black"/>
                </a:solidFill>
                <a:effectLst/>
                <a:uLnTx/>
                <a:uFillTx/>
                <a:latin typeface="+mn-ea"/>
                <a:cs typeface="+mn-cs"/>
              </a:rPr>
              <a:t>ヒト末梢血単核細胞</a:t>
            </a:r>
          </a:p>
        </p:txBody>
      </p:sp>
      <p:sp>
        <p:nvSpPr>
          <p:cNvPr id="52" name="フローチャート: 代替処理 51">
            <a:extLst>
              <a:ext uri="{FF2B5EF4-FFF2-40B4-BE49-F238E27FC236}">
                <a16:creationId xmlns:a16="http://schemas.microsoft.com/office/drawing/2014/main" id="{430B4757-F71D-E986-3235-6F07E7C8D83E}"/>
              </a:ext>
            </a:extLst>
          </p:cNvPr>
          <p:cNvSpPr/>
          <p:nvPr/>
        </p:nvSpPr>
        <p:spPr>
          <a:xfrm>
            <a:off x="4980087" y="5636447"/>
            <a:ext cx="1160243" cy="400803"/>
          </a:xfrm>
          <a:prstGeom prst="flowChartAlternateProcess">
            <a:avLst/>
          </a:prstGeom>
          <a:solidFill>
            <a:srgbClr val="FFFF00"/>
          </a:solidFill>
          <a:ln w="127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mn-ea"/>
                <a:cs typeface="+mn-cs"/>
              </a:rPr>
              <a:t>主要評価</a:t>
            </a:r>
          </a:p>
        </p:txBody>
      </p:sp>
      <p:sp>
        <p:nvSpPr>
          <p:cNvPr id="53" name="思考の吹き出し: 雲形 52">
            <a:extLst>
              <a:ext uri="{FF2B5EF4-FFF2-40B4-BE49-F238E27FC236}">
                <a16:creationId xmlns:a16="http://schemas.microsoft.com/office/drawing/2014/main" id="{A00A5C85-D4DA-718B-DDD1-616341D20066}"/>
              </a:ext>
            </a:extLst>
          </p:cNvPr>
          <p:cNvSpPr/>
          <p:nvPr/>
        </p:nvSpPr>
        <p:spPr>
          <a:xfrm>
            <a:off x="5026830" y="6070406"/>
            <a:ext cx="1803119" cy="684840"/>
          </a:xfrm>
          <a:prstGeom prst="cloudCallout">
            <a:avLst>
              <a:gd name="adj1" fmla="val -33033"/>
              <a:gd name="adj2" fmla="val -58800"/>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a:ln>
                <a:noFill/>
              </a:ln>
              <a:solidFill>
                <a:prstClr val="white"/>
              </a:solidFill>
              <a:effectLst/>
              <a:uLnTx/>
              <a:uFillTx/>
              <a:latin typeface="+mn-ea"/>
              <a:cs typeface="+mn-cs"/>
            </a:endParaRPr>
          </a:p>
        </p:txBody>
      </p:sp>
      <p:sp>
        <p:nvSpPr>
          <p:cNvPr id="54" name="テキスト ボックス 53">
            <a:extLst>
              <a:ext uri="{FF2B5EF4-FFF2-40B4-BE49-F238E27FC236}">
                <a16:creationId xmlns:a16="http://schemas.microsoft.com/office/drawing/2014/main" id="{04B62DED-E81B-366D-7487-A3D5983F8703}"/>
              </a:ext>
            </a:extLst>
          </p:cNvPr>
          <p:cNvSpPr txBox="1"/>
          <p:nvPr/>
        </p:nvSpPr>
        <p:spPr>
          <a:xfrm>
            <a:off x="5222076" y="6145939"/>
            <a:ext cx="1557457"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mn-ea"/>
                <a:ea typeface="+mn-ea"/>
                <a:cs typeface="+mn-cs"/>
              </a:rPr>
              <a:t>質を保つために、血液採取から回収・単離を短時間</a:t>
            </a:r>
            <a:r>
              <a:rPr kumimoji="1" lang="en-US" altLang="ja-JP" sz="900" b="0" i="0" u="none" strike="noStrike" kern="1200" cap="none" spc="0" normalizeH="0" baseline="0" noProof="0" dirty="0">
                <a:ln>
                  <a:noFill/>
                </a:ln>
                <a:solidFill>
                  <a:prstClr val="white"/>
                </a:solidFill>
                <a:effectLst/>
                <a:uLnTx/>
                <a:uFillTx/>
                <a:latin typeface="+mn-ea"/>
                <a:ea typeface="+mn-ea"/>
                <a:cs typeface="+mn-cs"/>
              </a:rPr>
              <a:t>(8H)</a:t>
            </a:r>
            <a:r>
              <a:rPr kumimoji="1" lang="ja-JP" altLang="en-US" sz="900" b="0" i="0" u="none" strike="noStrike" kern="1200" cap="none" spc="0" normalizeH="0" baseline="0" noProof="0" dirty="0">
                <a:ln>
                  <a:noFill/>
                </a:ln>
                <a:solidFill>
                  <a:prstClr val="white"/>
                </a:solidFill>
                <a:effectLst/>
                <a:uLnTx/>
                <a:uFillTx/>
                <a:latin typeface="+mn-ea"/>
                <a:ea typeface="+mn-ea"/>
                <a:cs typeface="+mn-cs"/>
              </a:rPr>
              <a:t>で実施する必要あり</a:t>
            </a:r>
          </a:p>
        </p:txBody>
      </p:sp>
      <p:sp>
        <p:nvSpPr>
          <p:cNvPr id="55" name="吹き出し: 角を丸めた四角形 54">
            <a:extLst>
              <a:ext uri="{FF2B5EF4-FFF2-40B4-BE49-F238E27FC236}">
                <a16:creationId xmlns:a16="http://schemas.microsoft.com/office/drawing/2014/main" id="{E26A2EC6-9C92-1BE9-26C5-9E45AAEB80FA}"/>
              </a:ext>
            </a:extLst>
          </p:cNvPr>
          <p:cNvSpPr/>
          <p:nvPr/>
        </p:nvSpPr>
        <p:spPr>
          <a:xfrm>
            <a:off x="140767" y="5416404"/>
            <a:ext cx="3235726" cy="1284676"/>
          </a:xfrm>
          <a:prstGeom prst="wedgeRoundRectCallout">
            <a:avLst>
              <a:gd name="adj1" fmla="val 66754"/>
              <a:gd name="adj2" fmla="val -35476"/>
              <a:gd name="adj3" fmla="val 16667"/>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E6(R3)</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では、</a:t>
            </a:r>
            <a:r>
              <a:rPr kumimoji="1" lang="en-US" altLang="ja-JP" sz="1400" b="1" i="0" u="none" strike="noStrike" kern="1200" cap="none" spc="0" normalizeH="0" baseline="0" noProof="0" dirty="0">
                <a:ln>
                  <a:noFill/>
                </a:ln>
                <a:solidFill>
                  <a:srgbClr val="FF0000"/>
                </a:solidFill>
                <a:effectLst/>
                <a:uLnTx/>
                <a:uFillTx/>
                <a:latin typeface="Meiryo UI"/>
                <a:ea typeface="Meiryo UI"/>
                <a:cs typeface="+mn-cs"/>
              </a:rPr>
              <a:t>CTQ</a:t>
            </a:r>
            <a:r>
              <a:rPr kumimoji="1" lang="ja-JP" altLang="en-US" sz="1400" b="1" i="0" u="none" strike="noStrike" kern="1200" cap="none" spc="0" normalizeH="0" baseline="0" noProof="0" dirty="0">
                <a:ln>
                  <a:noFill/>
                </a:ln>
                <a:solidFill>
                  <a:srgbClr val="FF0000"/>
                </a:solidFill>
                <a:effectLst/>
                <a:uLnTx/>
                <a:uFillTx/>
                <a:latin typeface="Meiryo UI"/>
                <a:ea typeface="Meiryo UI"/>
                <a:cs typeface="+mn-cs"/>
              </a:rPr>
              <a:t>要因</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を試験参加者の安全性とデータの信頼性及び意思決定にとって</a:t>
            </a:r>
            <a:r>
              <a:rPr kumimoji="1" lang="ja-JP" altLang="en-US" sz="1400" b="1" i="0" u="none" strike="noStrike" kern="1200" cap="none" spc="0" normalizeH="0" baseline="0" noProof="0" dirty="0">
                <a:ln>
                  <a:noFill/>
                </a:ln>
                <a:solidFill>
                  <a:srgbClr val="FF0000"/>
                </a:solidFill>
                <a:effectLst/>
                <a:uLnTx/>
                <a:uFillTx/>
                <a:latin typeface="Meiryo UI"/>
                <a:ea typeface="Meiryo UI"/>
                <a:cs typeface="+mn-cs"/>
              </a:rPr>
              <a:t>重要な要因</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と定義しており、計画段階から試験ごとに特定し、リスクに応じた管理を行うことを求めている</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6" name="二等辺三角形 55">
            <a:extLst>
              <a:ext uri="{FF2B5EF4-FFF2-40B4-BE49-F238E27FC236}">
                <a16:creationId xmlns:a16="http://schemas.microsoft.com/office/drawing/2014/main" id="{8EDD4062-381A-04FB-5843-0FAE596EBF6D}"/>
              </a:ext>
            </a:extLst>
          </p:cNvPr>
          <p:cNvSpPr>
            <a:spLocks noChangeAspect="1"/>
          </p:cNvSpPr>
          <p:nvPr/>
        </p:nvSpPr>
        <p:spPr>
          <a:xfrm rot="10800000">
            <a:off x="6064161" y="5807462"/>
            <a:ext cx="140762" cy="121347"/>
          </a:xfrm>
          <a:prstGeom prst="triangl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grpSp>
        <p:nvGrpSpPr>
          <p:cNvPr id="57" name="グループ化 56">
            <a:extLst>
              <a:ext uri="{FF2B5EF4-FFF2-40B4-BE49-F238E27FC236}">
                <a16:creationId xmlns:a16="http://schemas.microsoft.com/office/drawing/2014/main" id="{E9B8CB38-34CB-1BAC-68EB-79FBCACF2BA2}"/>
              </a:ext>
            </a:extLst>
          </p:cNvPr>
          <p:cNvGrpSpPr/>
          <p:nvPr/>
        </p:nvGrpSpPr>
        <p:grpSpPr>
          <a:xfrm>
            <a:off x="866145" y="2244074"/>
            <a:ext cx="1282700" cy="1275337"/>
            <a:chOff x="866145" y="2244074"/>
            <a:chExt cx="1282700" cy="1275337"/>
          </a:xfrm>
        </p:grpSpPr>
        <p:sp>
          <p:nvSpPr>
            <p:cNvPr id="58" name="フローチャート: 結合子 57">
              <a:extLst>
                <a:ext uri="{FF2B5EF4-FFF2-40B4-BE49-F238E27FC236}">
                  <a16:creationId xmlns:a16="http://schemas.microsoft.com/office/drawing/2014/main" id="{4620461B-ADE8-4083-8BE6-54AEB7503952}"/>
                </a:ext>
              </a:extLst>
            </p:cNvPr>
            <p:cNvSpPr/>
            <p:nvPr/>
          </p:nvSpPr>
          <p:spPr>
            <a:xfrm>
              <a:off x="866145" y="2244074"/>
              <a:ext cx="1282700" cy="1275337"/>
            </a:xfrm>
            <a:prstGeom prst="flowChartConnector">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pic>
          <p:nvPicPr>
            <p:cNvPr id="59" name="図 58" descr="図形&#10;&#10;低い精度で自動的に生成された説明">
              <a:extLst>
                <a:ext uri="{FF2B5EF4-FFF2-40B4-BE49-F238E27FC236}">
                  <a16:creationId xmlns:a16="http://schemas.microsoft.com/office/drawing/2014/main" id="{CF7EBB5F-B491-0255-5F86-3DCFA4B4866F}"/>
                </a:ext>
              </a:extLst>
            </p:cNvPr>
            <p:cNvPicPr>
              <a:picLocks noChangeAspect="1"/>
            </p:cNvPicPr>
            <p:nvPr/>
          </p:nvPicPr>
          <p:blipFill>
            <a:blip r:embed="rId7">
              <a:duotone>
                <a:schemeClr val="accent1">
                  <a:shade val="45000"/>
                  <a:satMod val="135000"/>
                </a:schemeClr>
                <a:prstClr val="white"/>
              </a:duotone>
              <a:alphaModFix amt="70000"/>
              <a:extLst>
                <a:ext uri="{BEBA8EAE-BF5A-486C-A8C5-ECC9F3942E4B}">
                  <a14:imgProps xmlns:a14="http://schemas.microsoft.com/office/drawing/2010/main">
                    <a14:imgLayer r:embed="rId8">
                      <a14:imgEffect>
                        <a14:artisticCrisscrossEtching/>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58039" y="2420234"/>
              <a:ext cx="898911" cy="898911"/>
            </a:xfrm>
            <a:prstGeom prst="rect">
              <a:avLst/>
            </a:prstGeom>
            <a:noFill/>
            <a:ln>
              <a:noFill/>
            </a:ln>
          </p:spPr>
        </p:pic>
      </p:grpSp>
      <p:grpSp>
        <p:nvGrpSpPr>
          <p:cNvPr id="60" name="グループ化 59">
            <a:extLst>
              <a:ext uri="{FF2B5EF4-FFF2-40B4-BE49-F238E27FC236}">
                <a16:creationId xmlns:a16="http://schemas.microsoft.com/office/drawing/2014/main" id="{96EB0F1E-D2FC-77A8-E7DB-092C81D91098}"/>
              </a:ext>
            </a:extLst>
          </p:cNvPr>
          <p:cNvGrpSpPr/>
          <p:nvPr/>
        </p:nvGrpSpPr>
        <p:grpSpPr>
          <a:xfrm>
            <a:off x="3968296" y="2254309"/>
            <a:ext cx="1297993" cy="1258991"/>
            <a:chOff x="3968296" y="2254309"/>
            <a:chExt cx="1297993" cy="1258991"/>
          </a:xfrm>
        </p:grpSpPr>
        <p:sp>
          <p:nvSpPr>
            <p:cNvPr id="61" name="フローチャート: 結合子 60">
              <a:extLst>
                <a:ext uri="{FF2B5EF4-FFF2-40B4-BE49-F238E27FC236}">
                  <a16:creationId xmlns:a16="http://schemas.microsoft.com/office/drawing/2014/main" id="{0CC4F6A8-D36A-AF52-7ADD-FD2A94B16E63}"/>
                </a:ext>
              </a:extLst>
            </p:cNvPr>
            <p:cNvSpPr/>
            <p:nvPr/>
          </p:nvSpPr>
          <p:spPr>
            <a:xfrm>
              <a:off x="3968296" y="2254309"/>
              <a:ext cx="1297993" cy="1258991"/>
            </a:xfrm>
            <a:prstGeom prst="flowChartConnector">
              <a:avLst/>
            </a:prstGeom>
            <a:noFill/>
            <a:ln w="38100">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mn-ea"/>
                <a:cs typeface="+mn-cs"/>
              </a:endParaRPr>
            </a:p>
          </p:txBody>
        </p:sp>
        <p:pic>
          <p:nvPicPr>
            <p:cNvPr id="62" name="図 61" descr="アイコン&#10;&#10;自動的に生成された説明">
              <a:extLst>
                <a:ext uri="{FF2B5EF4-FFF2-40B4-BE49-F238E27FC236}">
                  <a16:creationId xmlns:a16="http://schemas.microsoft.com/office/drawing/2014/main" id="{349E5344-CCAF-C77C-BDC4-85C8B26D90BD}"/>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164326" y="2437893"/>
              <a:ext cx="923215" cy="923215"/>
            </a:xfrm>
            <a:prstGeom prst="rect">
              <a:avLst/>
            </a:prstGeom>
            <a:noFill/>
            <a:ln>
              <a:noFill/>
            </a:ln>
          </p:spPr>
        </p:pic>
      </p:grpSp>
      <p:grpSp>
        <p:nvGrpSpPr>
          <p:cNvPr id="63" name="グループ化 62">
            <a:extLst>
              <a:ext uri="{FF2B5EF4-FFF2-40B4-BE49-F238E27FC236}">
                <a16:creationId xmlns:a16="http://schemas.microsoft.com/office/drawing/2014/main" id="{4A0A65C0-D312-79DB-2FE7-34629E56273E}"/>
              </a:ext>
            </a:extLst>
          </p:cNvPr>
          <p:cNvGrpSpPr/>
          <p:nvPr/>
        </p:nvGrpSpPr>
        <p:grpSpPr>
          <a:xfrm>
            <a:off x="6885410" y="2284060"/>
            <a:ext cx="1281990" cy="1226932"/>
            <a:chOff x="6885410" y="2284060"/>
            <a:chExt cx="1281990" cy="1226932"/>
          </a:xfrm>
        </p:grpSpPr>
        <p:sp>
          <p:nvSpPr>
            <p:cNvPr id="64" name="フローチャート: 結合子 63">
              <a:extLst>
                <a:ext uri="{FF2B5EF4-FFF2-40B4-BE49-F238E27FC236}">
                  <a16:creationId xmlns:a16="http://schemas.microsoft.com/office/drawing/2014/main" id="{D225574E-2407-B171-EE9D-9596B405995A}"/>
                </a:ext>
              </a:extLst>
            </p:cNvPr>
            <p:cNvSpPr/>
            <p:nvPr/>
          </p:nvSpPr>
          <p:spPr>
            <a:xfrm>
              <a:off x="6885410" y="2284060"/>
              <a:ext cx="1281990" cy="1226932"/>
            </a:xfrm>
            <a:prstGeom prst="flowChartConnector">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pic>
          <p:nvPicPr>
            <p:cNvPr id="65" name="図 64" descr="図形&#10;&#10;低い精度で自動的に生成された説明">
              <a:extLst>
                <a:ext uri="{FF2B5EF4-FFF2-40B4-BE49-F238E27FC236}">
                  <a16:creationId xmlns:a16="http://schemas.microsoft.com/office/drawing/2014/main" id="{3470EE69-373C-0E0E-2E83-91E8C9F3D257}"/>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artisticCrisscrossEtching/>
                      </a14:imgEffect>
                      <a14:imgEffect>
                        <a14:colorTemperature colorTemp="88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183412" y="2449504"/>
              <a:ext cx="776345" cy="916325"/>
            </a:xfrm>
            <a:prstGeom prst="rect">
              <a:avLst/>
            </a:prstGeom>
            <a:noFill/>
          </p:spPr>
        </p:pic>
      </p:grpSp>
      <p:grpSp>
        <p:nvGrpSpPr>
          <p:cNvPr id="66" name="グループ化 65">
            <a:extLst>
              <a:ext uri="{FF2B5EF4-FFF2-40B4-BE49-F238E27FC236}">
                <a16:creationId xmlns:a16="http://schemas.microsoft.com/office/drawing/2014/main" id="{486E7B5E-F11F-08E0-622C-4C4BBB932EAE}"/>
              </a:ext>
            </a:extLst>
          </p:cNvPr>
          <p:cNvGrpSpPr/>
          <p:nvPr/>
        </p:nvGrpSpPr>
        <p:grpSpPr>
          <a:xfrm>
            <a:off x="9849790" y="2249073"/>
            <a:ext cx="1241357" cy="1224754"/>
            <a:chOff x="9849790" y="2249073"/>
            <a:chExt cx="1241357" cy="1224754"/>
          </a:xfrm>
        </p:grpSpPr>
        <p:sp>
          <p:nvSpPr>
            <p:cNvPr id="67" name="フローチャート: 結合子 66">
              <a:extLst>
                <a:ext uri="{FF2B5EF4-FFF2-40B4-BE49-F238E27FC236}">
                  <a16:creationId xmlns:a16="http://schemas.microsoft.com/office/drawing/2014/main" id="{84CE81C9-03BA-3DF6-8428-0DA4F5D1EDD3}"/>
                </a:ext>
              </a:extLst>
            </p:cNvPr>
            <p:cNvSpPr/>
            <p:nvPr/>
          </p:nvSpPr>
          <p:spPr>
            <a:xfrm>
              <a:off x="9849790" y="2249073"/>
              <a:ext cx="1241357" cy="1224754"/>
            </a:xfrm>
            <a:prstGeom prst="flowChartConnector">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pic>
          <p:nvPicPr>
            <p:cNvPr id="68" name="図 67" descr="図形&#10;&#10;低い精度で自動的に生成された説明">
              <a:extLst>
                <a:ext uri="{FF2B5EF4-FFF2-40B4-BE49-F238E27FC236}">
                  <a16:creationId xmlns:a16="http://schemas.microsoft.com/office/drawing/2014/main" id="{77868557-1C32-152B-8F53-F9D08E43324B}"/>
                </a:ext>
              </a:extLst>
            </p:cNvPr>
            <p:cNvPicPr>
              <a:picLocks noChangeAspect="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artisticCrisscrossEtching/>
                      </a14:imgEffect>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007590" y="2498712"/>
              <a:ext cx="1014903" cy="711625"/>
            </a:xfrm>
            <a:prstGeom prst="rect">
              <a:avLst/>
            </a:prstGeom>
            <a:noFill/>
            <a:ln>
              <a:noFill/>
            </a:ln>
          </p:spPr>
        </p:pic>
      </p:grpSp>
      <p:cxnSp>
        <p:nvCxnSpPr>
          <p:cNvPr id="4" name="直線矢印コネクタ 3">
            <a:extLst>
              <a:ext uri="{FF2B5EF4-FFF2-40B4-BE49-F238E27FC236}">
                <a16:creationId xmlns:a16="http://schemas.microsoft.com/office/drawing/2014/main" id="{ABE9A945-89C9-B181-B5FA-B727BAB36038}"/>
              </a:ext>
            </a:extLst>
          </p:cNvPr>
          <p:cNvCxnSpPr/>
          <p:nvPr/>
        </p:nvCxnSpPr>
        <p:spPr>
          <a:xfrm flipH="1">
            <a:off x="6724159" y="883664"/>
            <a:ext cx="1235598" cy="465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星: 24 pt 47">
            <a:extLst>
              <a:ext uri="{FF2B5EF4-FFF2-40B4-BE49-F238E27FC236}">
                <a16:creationId xmlns:a16="http://schemas.microsoft.com/office/drawing/2014/main" id="{AA5EFFE2-41B4-5B52-475F-5900776A4ABA}"/>
              </a:ext>
            </a:extLst>
          </p:cNvPr>
          <p:cNvSpPr/>
          <p:nvPr/>
        </p:nvSpPr>
        <p:spPr>
          <a:xfrm>
            <a:off x="4602737" y="1237130"/>
            <a:ext cx="2835409" cy="747802"/>
          </a:xfrm>
          <a:prstGeom prst="star24">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n-ea"/>
              <a:cs typeface="+mn-cs"/>
            </a:endParaRPr>
          </a:p>
        </p:txBody>
      </p:sp>
      <p:sp>
        <p:nvSpPr>
          <p:cNvPr id="7" name="テキスト ボックス 6">
            <a:extLst>
              <a:ext uri="{FF2B5EF4-FFF2-40B4-BE49-F238E27FC236}">
                <a16:creationId xmlns:a16="http://schemas.microsoft.com/office/drawing/2014/main" id="{5C0F234B-558A-1BC9-DCC3-230A526D75B0}"/>
              </a:ext>
            </a:extLst>
          </p:cNvPr>
          <p:cNvSpPr txBox="1"/>
          <p:nvPr/>
        </p:nvSpPr>
        <p:spPr>
          <a:xfrm>
            <a:off x="5087541" y="1429855"/>
            <a:ext cx="199787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n-ea"/>
                <a:ea typeface="+mn-ea"/>
                <a:cs typeface="+mn-cs"/>
              </a:rPr>
              <a:t>リスク低減が必要</a:t>
            </a:r>
          </a:p>
        </p:txBody>
      </p:sp>
      <p:sp>
        <p:nvSpPr>
          <p:cNvPr id="3" name="吹き出し: 角を丸めた四角形 2">
            <a:extLst>
              <a:ext uri="{FF2B5EF4-FFF2-40B4-BE49-F238E27FC236}">
                <a16:creationId xmlns:a16="http://schemas.microsoft.com/office/drawing/2014/main" id="{FD1FF804-B491-7688-C18C-1E513E07EFA2}"/>
              </a:ext>
            </a:extLst>
          </p:cNvPr>
          <p:cNvSpPr/>
          <p:nvPr/>
        </p:nvSpPr>
        <p:spPr>
          <a:xfrm>
            <a:off x="8677657" y="6119836"/>
            <a:ext cx="2604532" cy="700454"/>
          </a:xfrm>
          <a:prstGeom prst="wedgeRoundRectCallout">
            <a:avLst>
              <a:gd name="adj1" fmla="val -56761"/>
              <a:gd name="adj2" fmla="val -160406"/>
              <a:gd name="adj3" fmla="val 16667"/>
            </a:avLst>
          </a:prstGeom>
          <a:solidFill>
            <a:schemeClr val="bg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n-ea"/>
                <a:cs typeface="+mn-cs"/>
              </a:rPr>
              <a:t>「どの要因が弱いか」「どこが影響を受けやすいか」といった</a:t>
            </a:r>
            <a:r>
              <a:rPr kumimoji="1" lang="ja-JP" altLang="en-US" sz="1400" b="1" i="0" u="none" strike="noStrike" kern="1200" cap="none" spc="0" normalizeH="0" baseline="0" noProof="0" dirty="0">
                <a:ln>
                  <a:noFill/>
                </a:ln>
                <a:solidFill>
                  <a:srgbClr val="FF0000"/>
                </a:solidFill>
                <a:effectLst/>
                <a:uLnTx/>
                <a:uFillTx/>
                <a:latin typeface="+mn-ea"/>
                <a:cs typeface="+mn-cs"/>
              </a:rPr>
              <a:t>脆弱性</a:t>
            </a:r>
            <a:r>
              <a:rPr kumimoji="1" lang="ja-JP" altLang="en-US" sz="1400" b="0" i="0" u="none" strike="noStrike" kern="1200" cap="none" spc="0" normalizeH="0" baseline="0" noProof="0" dirty="0">
                <a:ln>
                  <a:noFill/>
                </a:ln>
                <a:solidFill>
                  <a:prstClr val="black"/>
                </a:solidFill>
                <a:effectLst/>
                <a:uLnTx/>
                <a:uFillTx/>
                <a:latin typeface="+mn-ea"/>
                <a:cs typeface="+mn-cs"/>
              </a:rPr>
              <a:t>の視点が必要</a:t>
            </a:r>
            <a:endParaRPr kumimoji="1" lang="en-US" altLang="ja-JP" sz="1400" b="0" i="0" u="none" strike="noStrike" kern="1200" cap="none" spc="0" normalizeH="0" baseline="0" noProof="0" dirty="0">
              <a:ln>
                <a:noFill/>
              </a:ln>
              <a:solidFill>
                <a:prstClr val="black"/>
              </a:solidFill>
              <a:effectLst/>
              <a:uLnTx/>
              <a:uFillTx/>
              <a:latin typeface="+mn-ea"/>
              <a:cs typeface="+mn-cs"/>
            </a:endParaRPr>
          </a:p>
        </p:txBody>
      </p:sp>
      <p:pic>
        <p:nvPicPr>
          <p:cNvPr id="8" name="Section 2_SL34">
            <a:hlinkClick r:id="" action="ppaction://media"/>
            <a:extLst>
              <a:ext uri="{FF2B5EF4-FFF2-40B4-BE49-F238E27FC236}">
                <a16:creationId xmlns:a16="http://schemas.microsoft.com/office/drawing/2014/main" id="{18FE686C-3049-300E-D21B-D6A33E66F0E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07813" y="6450013"/>
            <a:ext cx="406400" cy="406400"/>
          </a:xfrm>
          <a:prstGeom prst="rect">
            <a:avLst/>
          </a:prstGeom>
        </p:spPr>
      </p:pic>
      <p:sp>
        <p:nvSpPr>
          <p:cNvPr id="26" name="スライド番号プレースホルダー 2">
            <a:extLst>
              <a:ext uri="{FF2B5EF4-FFF2-40B4-BE49-F238E27FC236}">
                <a16:creationId xmlns:a16="http://schemas.microsoft.com/office/drawing/2014/main" id="{CF388DD3-54DA-27AD-58E2-22BC5AF686A5}"/>
              </a:ext>
            </a:extLst>
          </p:cNvPr>
          <p:cNvSpPr>
            <a:spLocks noGrp="1"/>
          </p:cNvSpPr>
          <p:nvPr>
            <p:ph type="sldNum" sz="quarter" idx="10"/>
          </p:nvPr>
        </p:nvSpPr>
        <p:spPr>
          <a:xfrm>
            <a:off x="9072033" y="6519864"/>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1338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AC3C8-3CF8-62A5-8359-44A821D4B83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63719F0-7AE7-AD39-483A-0ED1F8427643}"/>
              </a:ext>
            </a:extLst>
          </p:cNvPr>
          <p:cNvSpPr>
            <a:spLocks noGrp="1"/>
          </p:cNvSpPr>
          <p:nvPr>
            <p:ph type="title" idx="4294967295"/>
          </p:nvPr>
        </p:nvSpPr>
        <p:spPr>
          <a:xfrm>
            <a:off x="838200" y="278258"/>
            <a:ext cx="10515600" cy="742950"/>
          </a:xfrm>
        </p:spPr>
        <p:txBody>
          <a:bodyPr>
            <a:normAutofit fontScale="90000"/>
          </a:bodyPr>
          <a:lstStyle/>
          <a:p>
            <a:r>
              <a:rPr kumimoji="1" lang="en-US" altLang="ja-JP" dirty="0">
                <a:latin typeface="+mn-ea"/>
                <a:ea typeface="+mn-ea"/>
              </a:rPr>
              <a:t>CTQ</a:t>
            </a:r>
            <a:r>
              <a:rPr lang="ja-JP" altLang="en-US" dirty="0">
                <a:latin typeface="+mn-ea"/>
                <a:ea typeface="+mn-ea"/>
              </a:rPr>
              <a:t>要因：盲検化（マスク化）のリスク低減策</a:t>
            </a:r>
            <a:endParaRPr kumimoji="1" lang="ja-JP" altLang="en-US" dirty="0">
              <a:latin typeface="+mn-ea"/>
              <a:ea typeface="+mn-ea"/>
            </a:endParaRPr>
          </a:p>
        </p:txBody>
      </p:sp>
      <p:sp>
        <p:nvSpPr>
          <p:cNvPr id="3" name="コンテンツ プレースホルダー 2">
            <a:extLst>
              <a:ext uri="{FF2B5EF4-FFF2-40B4-BE49-F238E27FC236}">
                <a16:creationId xmlns:a16="http://schemas.microsoft.com/office/drawing/2014/main" id="{372FC694-7EE2-2CCE-69C2-509897370258}"/>
              </a:ext>
            </a:extLst>
          </p:cNvPr>
          <p:cNvSpPr>
            <a:spLocks noGrp="1"/>
          </p:cNvSpPr>
          <p:nvPr>
            <p:ph idx="4294967295"/>
          </p:nvPr>
        </p:nvSpPr>
        <p:spPr>
          <a:xfrm>
            <a:off x="838200" y="1322560"/>
            <a:ext cx="10515600" cy="893762"/>
          </a:xfrm>
        </p:spPr>
        <p:txBody>
          <a:bodyPr>
            <a:normAutofit fontScale="85000" lnSpcReduction="20000"/>
          </a:bodyPr>
          <a:lstStyle/>
          <a:p>
            <a:pPr>
              <a:buFont typeface="Wingdings" panose="05000000000000000000" pitchFamily="2" charset="2"/>
              <a:buChar char="Ø"/>
            </a:pPr>
            <a:r>
              <a:rPr lang="ja-JP" altLang="en-US" dirty="0">
                <a:latin typeface="+mn-ea"/>
                <a:ea typeface="+mn-ea"/>
              </a:rPr>
              <a:t>先ほどのとあるワクチン試験（二重盲検）での対応例</a:t>
            </a:r>
            <a:endParaRPr lang="en-US" altLang="ja-JP" dirty="0">
              <a:latin typeface="+mn-ea"/>
              <a:ea typeface="+mn-ea"/>
            </a:endParaRPr>
          </a:p>
          <a:p>
            <a:pPr>
              <a:buFont typeface="Wingdings" panose="05000000000000000000" pitchFamily="2" charset="2"/>
              <a:buChar char="Ø"/>
            </a:pPr>
            <a:r>
              <a:rPr lang="ja-JP" altLang="en-US" dirty="0">
                <a:latin typeface="+mn-ea"/>
                <a:ea typeface="+mn-ea"/>
              </a:rPr>
              <a:t>調剤から投与までの</a:t>
            </a:r>
            <a:r>
              <a:rPr lang="ja-JP" altLang="en-US" b="1" dirty="0">
                <a:latin typeface="+mn-ea"/>
                <a:ea typeface="+mn-ea"/>
              </a:rPr>
              <a:t>プロセス</a:t>
            </a:r>
            <a:r>
              <a:rPr lang="ja-JP" altLang="en-US" dirty="0">
                <a:latin typeface="+mn-ea"/>
                <a:ea typeface="+mn-ea"/>
              </a:rPr>
              <a:t>に盲検性が維持できる仕組みを導入</a:t>
            </a:r>
            <a:endParaRPr kumimoji="1" lang="ja-JP" altLang="en-US" dirty="0">
              <a:latin typeface="+mn-ea"/>
              <a:ea typeface="+mn-ea"/>
            </a:endParaRPr>
          </a:p>
          <a:p>
            <a:endParaRPr kumimoji="1" lang="ja-JP" altLang="en-US" dirty="0">
              <a:latin typeface="+mn-ea"/>
              <a:ea typeface="+mn-ea"/>
            </a:endParaRPr>
          </a:p>
        </p:txBody>
      </p:sp>
      <p:sp>
        <p:nvSpPr>
          <p:cNvPr id="7" name="テキスト ボックス 6">
            <a:extLst>
              <a:ext uri="{FF2B5EF4-FFF2-40B4-BE49-F238E27FC236}">
                <a16:creationId xmlns:a16="http://schemas.microsoft.com/office/drawing/2014/main" id="{741A79B9-A2A8-450A-08A3-C4A51A616AF7}"/>
              </a:ext>
            </a:extLst>
          </p:cNvPr>
          <p:cNvSpPr txBox="1"/>
          <p:nvPr/>
        </p:nvSpPr>
        <p:spPr>
          <a:xfrm>
            <a:off x="1205281" y="6000334"/>
            <a:ext cx="78284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n-ea"/>
                <a:ea typeface="+mn-ea"/>
                <a:cs typeface="+mn-cs"/>
              </a:rPr>
              <a:t>CRC</a:t>
            </a:r>
            <a:endParaRPr kumimoji="1" lang="ja-JP" altLang="en-US" sz="1800" b="0" i="0" u="none" strike="noStrike" kern="1200" cap="none" spc="0" normalizeH="0" baseline="0" noProof="0" dirty="0">
              <a:ln>
                <a:noFill/>
              </a:ln>
              <a:solidFill>
                <a:prstClr val="black"/>
              </a:solidFill>
              <a:effectLst/>
              <a:uLnTx/>
              <a:uFillTx/>
              <a:latin typeface="+mn-ea"/>
              <a:ea typeface="+mn-ea"/>
              <a:cs typeface="+mn-cs"/>
            </a:endParaRPr>
          </a:p>
        </p:txBody>
      </p:sp>
      <p:sp>
        <p:nvSpPr>
          <p:cNvPr id="10" name="テキスト ボックス 9">
            <a:extLst>
              <a:ext uri="{FF2B5EF4-FFF2-40B4-BE49-F238E27FC236}">
                <a16:creationId xmlns:a16="http://schemas.microsoft.com/office/drawing/2014/main" id="{2732AFA4-B53D-1259-97D0-4A77B9888729}"/>
              </a:ext>
            </a:extLst>
          </p:cNvPr>
          <p:cNvSpPr txBox="1"/>
          <p:nvPr/>
        </p:nvSpPr>
        <p:spPr>
          <a:xfrm>
            <a:off x="3759347" y="6000334"/>
            <a:ext cx="157647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ea"/>
                <a:ea typeface="+mn-ea"/>
                <a:cs typeface="+mn-cs"/>
              </a:rPr>
              <a:t>非盲検薬剤師</a:t>
            </a:r>
          </a:p>
        </p:txBody>
      </p:sp>
      <p:sp>
        <p:nvSpPr>
          <p:cNvPr id="15" name="テキスト ボックス 14">
            <a:extLst>
              <a:ext uri="{FF2B5EF4-FFF2-40B4-BE49-F238E27FC236}">
                <a16:creationId xmlns:a16="http://schemas.microsoft.com/office/drawing/2014/main" id="{300CCA4D-111A-01F9-1EBC-326AB2908679}"/>
              </a:ext>
            </a:extLst>
          </p:cNvPr>
          <p:cNvSpPr txBox="1"/>
          <p:nvPr/>
        </p:nvSpPr>
        <p:spPr>
          <a:xfrm>
            <a:off x="6726447" y="6000334"/>
            <a:ext cx="157647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ea"/>
                <a:ea typeface="+mn-ea"/>
                <a:cs typeface="+mn-cs"/>
              </a:rPr>
              <a:t>非盲検看護師</a:t>
            </a:r>
          </a:p>
        </p:txBody>
      </p:sp>
      <p:sp>
        <p:nvSpPr>
          <p:cNvPr id="18" name="テキスト ボックス 17">
            <a:extLst>
              <a:ext uri="{FF2B5EF4-FFF2-40B4-BE49-F238E27FC236}">
                <a16:creationId xmlns:a16="http://schemas.microsoft.com/office/drawing/2014/main" id="{BD81692F-4DC6-E743-6D4B-F3219791D0C1}"/>
              </a:ext>
            </a:extLst>
          </p:cNvPr>
          <p:cNvSpPr txBox="1"/>
          <p:nvPr/>
        </p:nvSpPr>
        <p:spPr>
          <a:xfrm>
            <a:off x="10013904" y="6025658"/>
            <a:ext cx="972815"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n-ea"/>
                <a:ea typeface="+mn-ea"/>
                <a:cs typeface="+mn-cs"/>
              </a:rPr>
              <a:t>CRC</a:t>
            </a:r>
            <a:endParaRPr kumimoji="1" lang="ja-JP" altLang="en-US" sz="1800" b="0" i="0" u="none" strike="noStrike" kern="1200" cap="none" spc="0" normalizeH="0" baseline="0" noProof="0" dirty="0">
              <a:ln>
                <a:noFill/>
              </a:ln>
              <a:solidFill>
                <a:prstClr val="black"/>
              </a:solidFill>
              <a:effectLst/>
              <a:uLnTx/>
              <a:uFillTx/>
              <a:latin typeface="+mn-ea"/>
              <a:ea typeface="+mn-ea"/>
              <a:cs typeface="+mn-cs"/>
            </a:endParaRPr>
          </a:p>
        </p:txBody>
      </p:sp>
      <p:graphicFrame>
        <p:nvGraphicFramePr>
          <p:cNvPr id="19" name="図表 18">
            <a:extLst>
              <a:ext uri="{FF2B5EF4-FFF2-40B4-BE49-F238E27FC236}">
                <a16:creationId xmlns:a16="http://schemas.microsoft.com/office/drawing/2014/main" id="{8C2EAE2B-EADA-E194-6350-1B252354CB85}"/>
              </a:ext>
            </a:extLst>
          </p:cNvPr>
          <p:cNvGraphicFramePr/>
          <p:nvPr>
            <p:extLst>
              <p:ext uri="{D42A27DB-BD31-4B8C-83A1-F6EECF244321}">
                <p14:modId xmlns:p14="http://schemas.microsoft.com/office/powerpoint/2010/main" val="4183253235"/>
              </p:ext>
            </p:extLst>
          </p:nvPr>
        </p:nvGraphicFramePr>
        <p:xfrm>
          <a:off x="838200" y="2772151"/>
          <a:ext cx="10420152" cy="35373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テキスト ボックス 19">
            <a:extLst>
              <a:ext uri="{FF2B5EF4-FFF2-40B4-BE49-F238E27FC236}">
                <a16:creationId xmlns:a16="http://schemas.microsoft.com/office/drawing/2014/main" id="{8F6898FA-90C9-3612-0314-323AD8357A53}"/>
              </a:ext>
            </a:extLst>
          </p:cNvPr>
          <p:cNvSpPr txBox="1"/>
          <p:nvPr/>
        </p:nvSpPr>
        <p:spPr>
          <a:xfrm>
            <a:off x="4076366" y="2511185"/>
            <a:ext cx="94243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ea"/>
                <a:ea typeface="+mn-ea"/>
                <a:cs typeface="+mn-cs"/>
              </a:rPr>
              <a:t>薬剤部</a:t>
            </a:r>
          </a:p>
        </p:txBody>
      </p:sp>
      <p:sp>
        <p:nvSpPr>
          <p:cNvPr id="21" name="テキスト ボックス 20">
            <a:extLst>
              <a:ext uri="{FF2B5EF4-FFF2-40B4-BE49-F238E27FC236}">
                <a16:creationId xmlns:a16="http://schemas.microsoft.com/office/drawing/2014/main" id="{94363A2A-F84A-F7B5-0DD6-EFEC73C9391C}"/>
              </a:ext>
            </a:extLst>
          </p:cNvPr>
          <p:cNvSpPr txBox="1"/>
          <p:nvPr/>
        </p:nvSpPr>
        <p:spPr>
          <a:xfrm>
            <a:off x="6856178" y="2495725"/>
            <a:ext cx="94243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n-ea"/>
                <a:ea typeface="+mn-ea"/>
                <a:cs typeface="+mn-cs"/>
              </a:rPr>
              <a:t>処置室</a:t>
            </a:r>
          </a:p>
        </p:txBody>
      </p:sp>
      <p:sp>
        <p:nvSpPr>
          <p:cNvPr id="23" name="テキスト ボックス 22">
            <a:extLst>
              <a:ext uri="{FF2B5EF4-FFF2-40B4-BE49-F238E27FC236}">
                <a16:creationId xmlns:a16="http://schemas.microsoft.com/office/drawing/2014/main" id="{1E383AB2-C9B8-6434-557F-FDE441F77006}"/>
              </a:ext>
            </a:extLst>
          </p:cNvPr>
          <p:cNvSpPr txBox="1"/>
          <p:nvPr/>
        </p:nvSpPr>
        <p:spPr>
          <a:xfrm>
            <a:off x="1373611" y="2276486"/>
            <a:ext cx="2594394"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mn-ea"/>
                <a:ea typeface="+mn-ea"/>
                <a:cs typeface="+mn-cs"/>
              </a:rPr>
              <a:t>非盲検スタッフ以外に、</a:t>
            </a:r>
            <a:br>
              <a:rPr kumimoji="1" lang="en-US" altLang="ja-JP" sz="1800" b="1" i="0" u="none" strike="noStrike" kern="1200" cap="none" spc="0" normalizeH="0" baseline="0" noProof="0" dirty="0">
                <a:ln>
                  <a:noFill/>
                </a:ln>
                <a:solidFill>
                  <a:srgbClr val="FF0000"/>
                </a:solidFill>
                <a:effectLst/>
                <a:uLnTx/>
                <a:uFillTx/>
                <a:latin typeface="+mn-ea"/>
                <a:ea typeface="+mn-ea"/>
                <a:cs typeface="+mn-cs"/>
              </a:rPr>
            </a:br>
            <a:r>
              <a:rPr kumimoji="1" lang="ja-JP" altLang="en-US" sz="1800" b="1" i="0" u="none" strike="noStrike" kern="1200" cap="none" spc="0" normalizeH="0" baseline="0" noProof="0" dirty="0">
                <a:ln>
                  <a:noFill/>
                </a:ln>
                <a:solidFill>
                  <a:srgbClr val="FF0000"/>
                </a:solidFill>
                <a:effectLst/>
                <a:uLnTx/>
                <a:uFillTx/>
                <a:latin typeface="+mn-ea"/>
                <a:ea typeface="+mn-ea"/>
                <a:cs typeface="+mn-cs"/>
              </a:rPr>
              <a:t>割付結果は分からない</a:t>
            </a:r>
            <a:endParaRPr kumimoji="1" lang="en-US" altLang="ja-JP" sz="1800" b="1" i="0" u="none" strike="noStrike" kern="1200" cap="none" spc="0" normalizeH="0" baseline="0" noProof="0" dirty="0">
              <a:ln>
                <a:noFill/>
              </a:ln>
              <a:solidFill>
                <a:srgbClr val="FF0000"/>
              </a:solidFill>
              <a:effectLst/>
              <a:uLnTx/>
              <a:uFillTx/>
              <a:latin typeface="+mn-ea"/>
              <a:ea typeface="+mn-ea"/>
              <a:cs typeface="+mn-cs"/>
            </a:endParaRPr>
          </a:p>
        </p:txBody>
      </p:sp>
      <p:sp>
        <p:nvSpPr>
          <p:cNvPr id="5" name="テキスト ボックス 4">
            <a:extLst>
              <a:ext uri="{FF2B5EF4-FFF2-40B4-BE49-F238E27FC236}">
                <a16:creationId xmlns:a16="http://schemas.microsoft.com/office/drawing/2014/main" id="{EBF5450B-5A12-5C0F-6A02-5781688F18EA}"/>
              </a:ext>
            </a:extLst>
          </p:cNvPr>
          <p:cNvSpPr txBox="1"/>
          <p:nvPr/>
        </p:nvSpPr>
        <p:spPr>
          <a:xfrm>
            <a:off x="7798615" y="6158836"/>
            <a:ext cx="2594394"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dirty="0">
                <a:solidFill>
                  <a:srgbClr val="FF0000"/>
                </a:solidFill>
                <a:latin typeface="+mn-ea"/>
                <a:ea typeface="+mn-ea"/>
              </a:rPr>
              <a:t>試験参加者からの</a:t>
            </a:r>
            <a:endParaRPr lang="en-US" altLang="ja-JP" b="1" dirty="0">
              <a:solidFill>
                <a:srgbClr val="FF0000"/>
              </a:solidFill>
              <a:latin typeface="+mn-ea"/>
              <a:ea typeface="+mn-ea"/>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dirty="0">
                <a:solidFill>
                  <a:srgbClr val="FF0000"/>
                </a:solidFill>
                <a:latin typeface="+mn-ea"/>
                <a:ea typeface="+mn-ea"/>
              </a:rPr>
              <a:t>情報漏洩を防止</a:t>
            </a:r>
            <a:endParaRPr kumimoji="1" lang="en-US" altLang="ja-JP" sz="1800" b="1" i="0" u="none" strike="noStrike" kern="1200" cap="none" spc="0" normalizeH="0" baseline="0" noProof="0" dirty="0">
              <a:ln>
                <a:noFill/>
              </a:ln>
              <a:solidFill>
                <a:srgbClr val="FF0000"/>
              </a:solidFill>
              <a:effectLst/>
              <a:uLnTx/>
              <a:uFillTx/>
              <a:latin typeface="+mn-ea"/>
              <a:ea typeface="+mn-ea"/>
              <a:cs typeface="+mn-cs"/>
            </a:endParaRPr>
          </a:p>
        </p:txBody>
      </p:sp>
      <p:cxnSp>
        <p:nvCxnSpPr>
          <p:cNvPr id="6" name="直線矢印コネクタ 5">
            <a:extLst>
              <a:ext uri="{FF2B5EF4-FFF2-40B4-BE49-F238E27FC236}">
                <a16:creationId xmlns:a16="http://schemas.microsoft.com/office/drawing/2014/main" id="{50B0A6B3-8A6B-FAF2-78AF-FCE00A1E5F1B}"/>
              </a:ext>
            </a:extLst>
          </p:cNvPr>
          <p:cNvCxnSpPr>
            <a:cxnSpLocks/>
          </p:cNvCxnSpPr>
          <p:nvPr/>
        </p:nvCxnSpPr>
        <p:spPr>
          <a:xfrm flipH="1" flipV="1">
            <a:off x="3336859" y="2923858"/>
            <a:ext cx="422488" cy="3185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928802EB-FEE5-7336-DCB4-CED1FA52846E}"/>
              </a:ext>
            </a:extLst>
          </p:cNvPr>
          <p:cNvCxnSpPr>
            <a:cxnSpLocks/>
          </p:cNvCxnSpPr>
          <p:nvPr/>
        </p:nvCxnSpPr>
        <p:spPr>
          <a:xfrm>
            <a:off x="8170952" y="5564833"/>
            <a:ext cx="476659" cy="5940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Section 2_SL35">
            <a:hlinkClick r:id="" action="ppaction://media"/>
            <a:extLst>
              <a:ext uri="{FF2B5EF4-FFF2-40B4-BE49-F238E27FC236}">
                <a16:creationId xmlns:a16="http://schemas.microsoft.com/office/drawing/2014/main" id="{90A69E83-C62B-FE9C-D135-B8DB678D0CF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57025" y="6237288"/>
            <a:ext cx="406400" cy="406400"/>
          </a:xfrm>
          <a:prstGeom prst="rect">
            <a:avLst/>
          </a:prstGeom>
        </p:spPr>
      </p:pic>
      <p:sp>
        <p:nvSpPr>
          <p:cNvPr id="9" name="スライド番号プレースホルダー 2">
            <a:extLst>
              <a:ext uri="{FF2B5EF4-FFF2-40B4-BE49-F238E27FC236}">
                <a16:creationId xmlns:a16="http://schemas.microsoft.com/office/drawing/2014/main" id="{5F907B57-2647-C6C4-C2E3-63DF1B5ACA8A}"/>
              </a:ext>
            </a:extLst>
          </p:cNvPr>
          <p:cNvSpPr>
            <a:spLocks noGrp="1"/>
          </p:cNvSpPr>
          <p:nvPr>
            <p:ph type="sldNum" sz="quarter" idx="10"/>
          </p:nvPr>
        </p:nvSpPr>
        <p:spPr>
          <a:xfrm>
            <a:off x="9072033" y="6519864"/>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43006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E74858F-78D4-8E46-7742-02CC99D24A8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pic>
        <p:nvPicPr>
          <p:cNvPr id="4" name="図 3">
            <a:extLst>
              <a:ext uri="{FF2B5EF4-FFF2-40B4-BE49-F238E27FC236}">
                <a16:creationId xmlns:a16="http://schemas.microsoft.com/office/drawing/2014/main" id="{5122558C-1154-0164-6EE4-95951346CA81}"/>
              </a:ext>
            </a:extLst>
          </p:cNvPr>
          <p:cNvPicPr>
            <a:picLocks noChangeAspect="1"/>
          </p:cNvPicPr>
          <p:nvPr/>
        </p:nvPicPr>
        <p:blipFill>
          <a:blip r:embed="rId5"/>
          <a:stretch>
            <a:fillRect/>
          </a:stretch>
        </p:blipFill>
        <p:spPr>
          <a:xfrm>
            <a:off x="4192419" y="2215678"/>
            <a:ext cx="3740966" cy="3478642"/>
          </a:xfrm>
          <a:prstGeom prst="rect">
            <a:avLst/>
          </a:prstGeom>
        </p:spPr>
      </p:pic>
      <p:sp>
        <p:nvSpPr>
          <p:cNvPr id="6" name="テキスト ボックス 5">
            <a:extLst>
              <a:ext uri="{FF2B5EF4-FFF2-40B4-BE49-F238E27FC236}">
                <a16:creationId xmlns:a16="http://schemas.microsoft.com/office/drawing/2014/main" id="{4B6367DD-6D5E-6C26-90F7-FE521363F476}"/>
              </a:ext>
            </a:extLst>
          </p:cNvPr>
          <p:cNvSpPr txBox="1"/>
          <p:nvPr/>
        </p:nvSpPr>
        <p:spPr>
          <a:xfrm>
            <a:off x="4198362" y="1485740"/>
            <a:ext cx="4125351"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424242"/>
                </a:solidFill>
                <a:effectLst/>
                <a:uLnTx/>
                <a:uFillTx/>
                <a:latin typeface="Meiryo UI"/>
                <a:ea typeface="Meiryo UI"/>
                <a:cs typeface="+mn-cs"/>
              </a:rPr>
              <a:t>臨床試験の初期段階から，最も重要なことに焦点を当てて質を構築・計画</a:t>
            </a:r>
          </a:p>
        </p:txBody>
      </p:sp>
      <p:sp>
        <p:nvSpPr>
          <p:cNvPr id="8" name="テキスト ボックス 7">
            <a:extLst>
              <a:ext uri="{FF2B5EF4-FFF2-40B4-BE49-F238E27FC236}">
                <a16:creationId xmlns:a16="http://schemas.microsoft.com/office/drawing/2014/main" id="{21B8E341-24E7-376F-FFF1-5814D5F0860D}"/>
              </a:ext>
            </a:extLst>
          </p:cNvPr>
          <p:cNvSpPr txBox="1"/>
          <p:nvPr/>
        </p:nvSpPr>
        <p:spPr>
          <a:xfrm>
            <a:off x="8323713" y="3429000"/>
            <a:ext cx="1774744"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424242"/>
                </a:solidFill>
                <a:effectLst/>
                <a:uLnTx/>
                <a:uFillTx/>
                <a:latin typeface="Meiryo UI" panose="020B0604030504040204" pitchFamily="50" charset="-128"/>
                <a:ea typeface="Meiryo UI" panose="020B0604030504040204" pitchFamily="50" charset="-128"/>
                <a:cs typeface="+mn-cs"/>
              </a:rPr>
              <a:t>試験のリスク管理戦略を実施</a:t>
            </a:r>
          </a:p>
        </p:txBody>
      </p:sp>
      <p:sp>
        <p:nvSpPr>
          <p:cNvPr id="10" name="テキスト ボックス 9">
            <a:extLst>
              <a:ext uri="{FF2B5EF4-FFF2-40B4-BE49-F238E27FC236}">
                <a16:creationId xmlns:a16="http://schemas.microsoft.com/office/drawing/2014/main" id="{19329425-FB0D-042A-2928-409CC8B4D6B9}"/>
              </a:ext>
            </a:extLst>
          </p:cNvPr>
          <p:cNvSpPr txBox="1"/>
          <p:nvPr/>
        </p:nvSpPr>
        <p:spPr>
          <a:xfrm>
            <a:off x="4295450" y="5765517"/>
            <a:ext cx="4266028"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424242"/>
                </a:solidFill>
                <a:effectLst/>
                <a:uLnTx/>
                <a:uFillTx/>
                <a:latin typeface="Meiryo UI" panose="020B0604030504040204" pitchFamily="50" charset="-128"/>
                <a:ea typeface="Meiryo UI" panose="020B0604030504040204" pitchFamily="50" charset="-128"/>
                <a:cs typeface="+mn-cs"/>
              </a:rPr>
              <a:t>試験における質の先行指標をモニタリング</a:t>
            </a:r>
          </a:p>
        </p:txBody>
      </p:sp>
      <p:sp>
        <p:nvSpPr>
          <p:cNvPr id="12" name="テキスト ボックス 11">
            <a:extLst>
              <a:ext uri="{FF2B5EF4-FFF2-40B4-BE49-F238E27FC236}">
                <a16:creationId xmlns:a16="http://schemas.microsoft.com/office/drawing/2014/main" id="{3570119F-9B4A-2A7E-364E-ED613EF8E43B}"/>
              </a:ext>
            </a:extLst>
          </p:cNvPr>
          <p:cNvSpPr txBox="1"/>
          <p:nvPr/>
        </p:nvSpPr>
        <p:spPr>
          <a:xfrm>
            <a:off x="2472877" y="3345795"/>
            <a:ext cx="1524133"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424242"/>
                </a:solidFill>
                <a:effectLst/>
                <a:uLnTx/>
                <a:uFillTx/>
                <a:latin typeface="Meiryo UI" panose="020B0604030504040204" pitchFamily="50" charset="-128"/>
                <a:ea typeface="Meiryo UI" panose="020B0604030504040204" pitchFamily="50" charset="-128"/>
                <a:cs typeface="+mn-cs"/>
              </a:rPr>
              <a:t>是正措置と学習を体系的に推進</a:t>
            </a:r>
          </a:p>
        </p:txBody>
      </p:sp>
      <p:sp>
        <p:nvSpPr>
          <p:cNvPr id="15" name="タイトル 1">
            <a:extLst>
              <a:ext uri="{FF2B5EF4-FFF2-40B4-BE49-F238E27FC236}">
                <a16:creationId xmlns:a16="http://schemas.microsoft.com/office/drawing/2014/main" id="{6D93702C-A2FB-7CA4-A6BC-F0B321E4E5CC}"/>
              </a:ext>
            </a:extLst>
          </p:cNvPr>
          <p:cNvSpPr txBox="1">
            <a:spLocks/>
          </p:cNvSpPr>
          <p:nvPr/>
        </p:nvSpPr>
        <p:spPr>
          <a:xfrm>
            <a:off x="1313543" y="365126"/>
            <a:ext cx="9601200" cy="875479"/>
          </a:xfrm>
          <a:prstGeom prst="rect">
            <a:avLst/>
          </a:prstGeom>
        </p:spPr>
        <p:txBody>
          <a:bodyPr anchor="ctr" anchorCtr="0">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ctr" defTabSz="914400" rtl="0" eaLnBrk="0" fontAlgn="base" latinLnBrk="0" hangingPunct="0">
              <a:lnSpc>
                <a:spcPct val="120000"/>
              </a:lnSpc>
              <a:spcBef>
                <a:spcPts val="0"/>
              </a:spcBef>
              <a:spcAft>
                <a:spcPct val="0"/>
              </a:spcAft>
              <a:buClr>
                <a:srgbClr val="000000"/>
              </a:buClr>
              <a:buSzPct val="100000"/>
              <a:buFontTx/>
              <a:buNone/>
              <a:tabLst/>
              <a:defRPr/>
            </a:pPr>
            <a:r>
              <a:rPr kumimoji="1" lang="en-US" altLang="ja-JP" sz="3600" b="1" i="0" u="none" strike="noStrike" kern="0" cap="none" spc="0" normalizeH="0" baseline="0" noProof="0" dirty="0">
                <a:ln>
                  <a:noFill/>
                </a:ln>
                <a:solidFill>
                  <a:srgbClr val="000000"/>
                </a:solidFill>
                <a:effectLst/>
                <a:uLnTx/>
                <a:uFillTx/>
                <a:latin typeface="Meiryo UI"/>
                <a:ea typeface="Meiryo UI"/>
                <a:cs typeface="Calibri" panose="020F0502020204030204" pitchFamily="34" charset="0"/>
              </a:rPr>
              <a:t>QbD</a:t>
            </a:r>
            <a:r>
              <a:rPr kumimoji="1" lang="ja-JP" altLang="en-US" sz="3600" b="1" i="0" u="none" strike="noStrike" kern="0" cap="none" spc="0" normalizeH="0" baseline="0" noProof="0" dirty="0">
                <a:ln>
                  <a:noFill/>
                </a:ln>
                <a:solidFill>
                  <a:srgbClr val="000000"/>
                </a:solidFill>
                <a:effectLst/>
                <a:uLnTx/>
                <a:uFillTx/>
                <a:latin typeface="Meiryo UI"/>
                <a:ea typeface="Meiryo UI"/>
                <a:cs typeface="Calibri" panose="020F0502020204030204" pitchFamily="34" charset="0"/>
              </a:rPr>
              <a:t>の実施と組織への導入</a:t>
            </a:r>
          </a:p>
        </p:txBody>
      </p:sp>
      <p:sp>
        <p:nvSpPr>
          <p:cNvPr id="16" name="テキスト ボックス 15">
            <a:extLst>
              <a:ext uri="{FF2B5EF4-FFF2-40B4-BE49-F238E27FC236}">
                <a16:creationId xmlns:a16="http://schemas.microsoft.com/office/drawing/2014/main" id="{59B5C82A-7BD9-D253-6536-E34918362555}"/>
              </a:ext>
            </a:extLst>
          </p:cNvPr>
          <p:cNvSpPr txBox="1"/>
          <p:nvPr/>
        </p:nvSpPr>
        <p:spPr>
          <a:xfrm>
            <a:off x="1961365" y="6180521"/>
            <a:ext cx="9985101"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Meiryo UI"/>
                <a:ea typeface="Meiryo UI"/>
                <a:cs typeface="+mn-cs"/>
              </a:rPr>
              <a:t>https://ctti-clinicaltrials.org/wp-content/uploads/2021/08/CTTI_QbD_Toolkit_What_Is_QbD.pdf</a:t>
            </a:r>
            <a:endParaRPr kumimoji="1" lang="ja-JP" altLang="en-US" sz="1600" b="0" i="0" u="none" strike="noStrike" kern="1200" cap="none" spc="0" normalizeH="0" baseline="0" noProof="0" dirty="0">
              <a:ln>
                <a:noFill/>
              </a:ln>
              <a:solidFill>
                <a:srgbClr val="000000"/>
              </a:solidFill>
              <a:effectLst/>
              <a:uLnTx/>
              <a:uFillTx/>
              <a:latin typeface="Meiryo UI"/>
              <a:ea typeface="Meiryo UI"/>
              <a:cs typeface="+mn-cs"/>
            </a:endParaRPr>
          </a:p>
        </p:txBody>
      </p:sp>
      <p:pic>
        <p:nvPicPr>
          <p:cNvPr id="3" name="Section 2_SL36">
            <a:hlinkClick r:id="" action="ppaction://media"/>
            <a:extLst>
              <a:ext uri="{FF2B5EF4-FFF2-40B4-BE49-F238E27FC236}">
                <a16:creationId xmlns:a16="http://schemas.microsoft.com/office/drawing/2014/main" id="{5DB3FC78-BF9C-8508-3900-9457521654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1763" y="5878513"/>
            <a:ext cx="406400" cy="406400"/>
          </a:xfrm>
          <a:prstGeom prst="rect">
            <a:avLst/>
          </a:prstGeom>
        </p:spPr>
      </p:pic>
    </p:spTree>
    <p:extLst>
      <p:ext uri="{BB962C8B-B14F-4D97-AF65-F5344CB8AC3E}">
        <p14:creationId xmlns:p14="http://schemas.microsoft.com/office/powerpoint/2010/main" val="58400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F7FE5-BBC6-AE51-99F6-80D36149CD9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38655F0-713B-F253-F126-AD66797003C3}"/>
              </a:ext>
            </a:extLst>
          </p:cNvPr>
          <p:cNvSpPr>
            <a:spLocks noGrp="1"/>
          </p:cNvSpPr>
          <p:nvPr>
            <p:ph type="title" idx="4294967295"/>
          </p:nvPr>
        </p:nvSpPr>
        <p:spPr>
          <a:xfrm>
            <a:off x="581668" y="288523"/>
            <a:ext cx="10515600" cy="742950"/>
          </a:xfrm>
        </p:spPr>
        <p:txBody>
          <a:bodyPr>
            <a:normAutofit fontScale="90000"/>
          </a:bodyPr>
          <a:lstStyle/>
          <a:p>
            <a:r>
              <a:rPr kumimoji="1" lang="ja-JP" altLang="en-US" dirty="0">
                <a:latin typeface="+mn-ea"/>
                <a:ea typeface="+mn-ea"/>
              </a:rPr>
              <a:t>臨床試験として一貫した品質マネジメントと</a:t>
            </a:r>
            <a:r>
              <a:rPr kumimoji="1" lang="en-US" altLang="ja-JP" dirty="0">
                <a:latin typeface="+mn-ea"/>
                <a:ea typeface="+mn-ea"/>
              </a:rPr>
              <a:t>QbD</a:t>
            </a:r>
            <a:endParaRPr kumimoji="1" lang="ja-JP" altLang="en-US" dirty="0">
              <a:latin typeface="+mn-ea"/>
              <a:ea typeface="+mn-ea"/>
            </a:endParaRPr>
          </a:p>
        </p:txBody>
      </p:sp>
      <p:grpSp>
        <p:nvGrpSpPr>
          <p:cNvPr id="113" name="グループ化 112">
            <a:extLst>
              <a:ext uri="{FF2B5EF4-FFF2-40B4-BE49-F238E27FC236}">
                <a16:creationId xmlns:a16="http://schemas.microsoft.com/office/drawing/2014/main" id="{C6BB2A2A-F6C5-D13D-ED10-584C9FB45BA7}"/>
              </a:ext>
            </a:extLst>
          </p:cNvPr>
          <p:cNvGrpSpPr/>
          <p:nvPr/>
        </p:nvGrpSpPr>
        <p:grpSpPr>
          <a:xfrm>
            <a:off x="182223" y="1458000"/>
            <a:ext cx="11750898" cy="5400000"/>
            <a:chOff x="241317" y="1418244"/>
            <a:chExt cx="11750898" cy="5400000"/>
          </a:xfrm>
        </p:grpSpPr>
        <p:sp>
          <p:nvSpPr>
            <p:cNvPr id="114" name="角丸四角形 39">
              <a:extLst>
                <a:ext uri="{FF2B5EF4-FFF2-40B4-BE49-F238E27FC236}">
                  <a16:creationId xmlns:a16="http://schemas.microsoft.com/office/drawing/2014/main" id="{6CC9D8AA-62E7-191E-0D43-3B613CF5EF6D}"/>
                </a:ext>
              </a:extLst>
            </p:cNvPr>
            <p:cNvSpPr/>
            <p:nvPr>
              <p:custDataLst>
                <p:tags r:id="rId3"/>
              </p:custDataLst>
            </p:nvPr>
          </p:nvSpPr>
          <p:spPr>
            <a:xfrm>
              <a:off x="7185584" y="1580146"/>
              <a:ext cx="4806631" cy="4916557"/>
            </a:xfrm>
            <a:prstGeom prst="roundRect">
              <a:avLst>
                <a:gd name="adj" fmla="val 8009"/>
              </a:avLst>
            </a:prstGeom>
            <a:solidFill>
              <a:srgbClr val="4EA72E">
                <a:lumMod val="20000"/>
                <a:lumOff val="80000"/>
              </a:srgbClr>
            </a:solidFill>
            <a:ln w="19050" cap="flat" cmpd="sng" algn="ctr">
              <a:solidFill>
                <a:srgbClr val="156082">
                  <a:shade val="50000"/>
                </a:srgbClr>
              </a:solidFill>
              <a:prstDash val="solid"/>
              <a:miter lim="800000"/>
            </a:ln>
            <a:effectLst>
              <a:softEdge rad="190500"/>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n-ea"/>
                <a:ea typeface="+mn-ea"/>
                <a:cs typeface="+mn-cs"/>
              </a:endParaRPr>
            </a:p>
          </p:txBody>
        </p:sp>
        <p:sp>
          <p:nvSpPr>
            <p:cNvPr id="115" name="角丸四角形 39">
              <a:extLst>
                <a:ext uri="{FF2B5EF4-FFF2-40B4-BE49-F238E27FC236}">
                  <a16:creationId xmlns:a16="http://schemas.microsoft.com/office/drawing/2014/main" id="{64C7CE18-A76C-3E03-EB37-2D0169446E6A}"/>
                </a:ext>
              </a:extLst>
            </p:cNvPr>
            <p:cNvSpPr/>
            <p:nvPr>
              <p:custDataLst>
                <p:tags r:id="rId4"/>
              </p:custDataLst>
            </p:nvPr>
          </p:nvSpPr>
          <p:spPr>
            <a:xfrm>
              <a:off x="241317" y="1418244"/>
              <a:ext cx="4761199" cy="5400000"/>
            </a:xfrm>
            <a:prstGeom prst="roundRect">
              <a:avLst>
                <a:gd name="adj" fmla="val 8009"/>
              </a:avLst>
            </a:prstGeom>
            <a:solidFill>
              <a:srgbClr val="196B24">
                <a:lumMod val="20000"/>
                <a:lumOff val="80000"/>
              </a:srgbClr>
            </a:solidFill>
            <a:ln w="19050" cap="flat" cmpd="sng" algn="ctr">
              <a:solidFill>
                <a:srgbClr val="156082">
                  <a:shade val="50000"/>
                </a:srgbClr>
              </a:solidFill>
              <a:prstDash val="solid"/>
              <a:miter lim="800000"/>
            </a:ln>
            <a:effectLst>
              <a:softEdge rad="190500"/>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a:ln>
                    <a:noFill/>
                  </a:ln>
                  <a:solidFill>
                    <a:prstClr val="black"/>
                  </a:solidFill>
                  <a:effectLst/>
                  <a:uLnTx/>
                  <a:uFillTx/>
                  <a:latin typeface="+mn-ea"/>
                  <a:ea typeface="+mn-ea"/>
                  <a:cs typeface="+mn-cs"/>
                </a:rPr>
                <a:t> </a:t>
              </a:r>
              <a:endParaRPr kumimoji="0" lang="ja-JP" altLang="en-US" sz="1800" b="1" i="0" u="none" strike="noStrike" kern="0" cap="none" spc="0" normalizeH="0" baseline="0" noProof="0">
                <a:ln>
                  <a:noFill/>
                </a:ln>
                <a:solidFill>
                  <a:prstClr val="black"/>
                </a:solidFill>
                <a:effectLst/>
                <a:uLnTx/>
                <a:uFillTx/>
                <a:latin typeface="+mn-ea"/>
                <a:ea typeface="+mn-ea"/>
                <a:cs typeface="+mn-cs"/>
              </a:endParaRPr>
            </a:p>
          </p:txBody>
        </p:sp>
        <p:sp>
          <p:nvSpPr>
            <p:cNvPr id="116" name="矢印: ストライプ 115">
              <a:extLst>
                <a:ext uri="{FF2B5EF4-FFF2-40B4-BE49-F238E27FC236}">
                  <a16:creationId xmlns:a16="http://schemas.microsoft.com/office/drawing/2014/main" id="{8A5A3568-A76B-49CA-514F-EBC7D9A465BC}"/>
                </a:ext>
              </a:extLst>
            </p:cNvPr>
            <p:cNvSpPr/>
            <p:nvPr>
              <p:custDataLst>
                <p:tags r:id="rId5"/>
              </p:custDataLst>
            </p:nvPr>
          </p:nvSpPr>
          <p:spPr bwMode="auto">
            <a:xfrm>
              <a:off x="4969863" y="6172829"/>
              <a:ext cx="2448000" cy="540000"/>
            </a:xfrm>
            <a:prstGeom prst="stripedRightArrow">
              <a:avLst>
                <a:gd name="adj1" fmla="val 50000"/>
                <a:gd name="adj2" fmla="val 59861"/>
              </a:avLst>
            </a:prstGeom>
            <a:gradFill rotWithShape="1">
              <a:gsLst>
                <a:gs pos="0">
                  <a:srgbClr val="196B24">
                    <a:lumMod val="110000"/>
                    <a:satMod val="105000"/>
                    <a:tint val="67000"/>
                  </a:srgbClr>
                </a:gs>
                <a:gs pos="50000">
                  <a:srgbClr val="196B24">
                    <a:lumMod val="105000"/>
                    <a:satMod val="103000"/>
                    <a:tint val="73000"/>
                  </a:srgbClr>
                </a:gs>
                <a:gs pos="100000">
                  <a:srgbClr val="196B24">
                    <a:lumMod val="105000"/>
                    <a:satMod val="109000"/>
                    <a:tint val="81000"/>
                  </a:srgbClr>
                </a:gs>
              </a:gsLst>
              <a:lin ang="5400000" scaled="0"/>
            </a:gradFill>
            <a:ln w="12700" cap="flat" cmpd="sng" algn="ctr">
              <a:solidFill>
                <a:srgbClr val="196B24"/>
              </a:solidFill>
              <a:prstDash val="solid"/>
              <a:miter lim="800000"/>
              <a:headEnd/>
              <a:tailEnd/>
            </a:ln>
            <a:effectLst/>
          </p:spPr>
          <p:txBody>
            <a:bodyPr wrap="none"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CC"/>
                </a:solidFill>
                <a:effectLst/>
                <a:uLnTx/>
                <a:uFillTx/>
                <a:latin typeface="+mn-ea"/>
                <a:ea typeface="+mn-ea"/>
                <a:cs typeface="+mn-cs"/>
              </a:endParaRPr>
            </a:p>
          </p:txBody>
        </p:sp>
        <p:sp>
          <p:nvSpPr>
            <p:cNvPr id="117" name="矢印: ストライプ 116">
              <a:extLst>
                <a:ext uri="{FF2B5EF4-FFF2-40B4-BE49-F238E27FC236}">
                  <a16:creationId xmlns:a16="http://schemas.microsoft.com/office/drawing/2014/main" id="{6833EFC5-93F3-4BAE-6B34-23151DE60544}"/>
                </a:ext>
              </a:extLst>
            </p:cNvPr>
            <p:cNvSpPr/>
            <p:nvPr>
              <p:custDataLst>
                <p:tags r:id="rId6"/>
              </p:custDataLst>
            </p:nvPr>
          </p:nvSpPr>
          <p:spPr bwMode="auto">
            <a:xfrm flipH="1">
              <a:off x="4908922" y="2088693"/>
              <a:ext cx="2448000" cy="540000"/>
            </a:xfrm>
            <a:prstGeom prst="stripedRightArrow">
              <a:avLst>
                <a:gd name="adj1" fmla="val 50000"/>
                <a:gd name="adj2" fmla="val 61044"/>
              </a:avLst>
            </a:prstGeom>
            <a:gradFill rotWithShape="1">
              <a:gsLst>
                <a:gs pos="0">
                  <a:srgbClr val="4EA72E">
                    <a:lumMod val="110000"/>
                    <a:satMod val="105000"/>
                    <a:tint val="67000"/>
                  </a:srgbClr>
                </a:gs>
                <a:gs pos="50000">
                  <a:srgbClr val="4EA72E">
                    <a:lumMod val="105000"/>
                    <a:satMod val="103000"/>
                    <a:tint val="73000"/>
                  </a:srgbClr>
                </a:gs>
                <a:gs pos="100000">
                  <a:srgbClr val="4EA72E">
                    <a:lumMod val="105000"/>
                    <a:satMod val="109000"/>
                    <a:tint val="81000"/>
                  </a:srgbClr>
                </a:gs>
              </a:gsLst>
              <a:lin ang="5400000" scaled="0"/>
            </a:gradFill>
            <a:ln w="12700" cap="flat" cmpd="sng" algn="ctr">
              <a:solidFill>
                <a:srgbClr val="4EA72E"/>
              </a:solidFill>
              <a:prstDash val="solid"/>
              <a:miter lim="800000"/>
              <a:headEnd/>
              <a:tailEnd/>
            </a:ln>
            <a:effectLst/>
          </p:spPr>
          <p:txBody>
            <a:bodyPr wrap="none"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CC"/>
                </a:solidFill>
                <a:effectLst/>
                <a:uLnTx/>
                <a:uFillTx/>
                <a:latin typeface="+mn-ea"/>
                <a:ea typeface="+mn-ea"/>
                <a:cs typeface="+mn-cs"/>
              </a:endParaRPr>
            </a:p>
          </p:txBody>
        </p:sp>
        <p:sp>
          <p:nvSpPr>
            <p:cNvPr id="118" name="テキスト ボックス 117">
              <a:extLst>
                <a:ext uri="{FF2B5EF4-FFF2-40B4-BE49-F238E27FC236}">
                  <a16:creationId xmlns:a16="http://schemas.microsoft.com/office/drawing/2014/main" id="{8AD05722-D000-99B8-52B9-8F8677BD879A}"/>
                </a:ext>
              </a:extLst>
            </p:cNvPr>
            <p:cNvSpPr txBox="1"/>
            <p:nvPr>
              <p:custDataLst>
                <p:tags r:id="rId7"/>
              </p:custDataLst>
            </p:nvPr>
          </p:nvSpPr>
          <p:spPr>
            <a:xfrm>
              <a:off x="5281438" y="1677166"/>
              <a:ext cx="1914307" cy="420243"/>
            </a:xfrm>
            <a:prstGeom prst="rect">
              <a:avLst/>
            </a:prstGeom>
            <a:noFill/>
          </p:spPr>
          <p:txBody>
            <a:bodyPr wrap="non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ja-JP" altLang="en-US" sz="2000" b="1" i="0" u="none" strike="noStrike" kern="0" cap="none" spc="0" normalizeH="0" baseline="0" noProof="0">
                  <a:ln>
                    <a:noFill/>
                  </a:ln>
                  <a:solidFill>
                    <a:srgbClr val="9BBB59">
                      <a:lumMod val="50000"/>
                    </a:srgbClr>
                  </a:solidFill>
                  <a:effectLst/>
                  <a:uLnTx/>
                  <a:uFillTx/>
                  <a:latin typeface="+mn-ea"/>
                  <a:ea typeface="+mn-ea"/>
                  <a:cs typeface="+mn-cs"/>
                </a:rPr>
                <a:t>目的への適合性</a:t>
              </a:r>
            </a:p>
          </p:txBody>
        </p:sp>
        <p:sp>
          <p:nvSpPr>
            <p:cNvPr id="119" name="テキスト ボックス 118">
              <a:extLst>
                <a:ext uri="{FF2B5EF4-FFF2-40B4-BE49-F238E27FC236}">
                  <a16:creationId xmlns:a16="http://schemas.microsoft.com/office/drawing/2014/main" id="{933961D3-EBFD-839C-BFCB-4F7FC94E51B2}"/>
                </a:ext>
              </a:extLst>
            </p:cNvPr>
            <p:cNvSpPr txBox="1"/>
            <p:nvPr>
              <p:custDataLst>
                <p:tags r:id="rId8"/>
              </p:custDataLst>
            </p:nvPr>
          </p:nvSpPr>
          <p:spPr>
            <a:xfrm>
              <a:off x="895563" y="2942967"/>
              <a:ext cx="3423734" cy="58041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n-ea"/>
                  <a:ea typeface="+mn-ea"/>
                  <a:cs typeface="+mn-cs"/>
                </a:rPr>
                <a:t>⇒ 目的に見合った質とする</a:t>
              </a:r>
              <a:endParaRPr kumimoji="0" lang="en-US" altLang="ja-JP" sz="1400" b="0" i="0" u="none" strike="noStrike" kern="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mn-ea"/>
                  <a:ea typeface="+mn-ea"/>
                  <a:cs typeface="+mn-cs"/>
                </a:rPr>
                <a:t>   </a:t>
              </a:r>
              <a:r>
                <a:rPr kumimoji="0" lang="ja-JP" altLang="en-US" sz="1400" b="0" i="0" u="none" strike="noStrike" kern="0" cap="none" spc="0" normalizeH="0" baseline="0" noProof="0" dirty="0">
                  <a:ln>
                    <a:noFill/>
                  </a:ln>
                  <a:solidFill>
                    <a:prstClr val="black"/>
                  </a:solidFill>
                  <a:effectLst/>
                  <a:uLnTx/>
                  <a:uFillTx/>
                  <a:latin typeface="+mn-ea"/>
                  <a:ea typeface="+mn-ea"/>
                  <a:cs typeface="+mn-cs"/>
                </a:rPr>
                <a:t>（質が良い＝エラーがないことではない）</a:t>
              </a:r>
              <a:endParaRPr kumimoji="0" lang="en-US" altLang="ja-JP" sz="1400" b="0" i="0" u="none" strike="noStrike" kern="0" cap="none" spc="0" normalizeH="0" baseline="0" noProof="0" dirty="0">
                <a:ln>
                  <a:noFill/>
                </a:ln>
                <a:solidFill>
                  <a:prstClr val="black"/>
                </a:solidFill>
                <a:effectLst/>
                <a:uLnTx/>
                <a:uFillTx/>
                <a:latin typeface="+mn-ea"/>
                <a:ea typeface="+mn-ea"/>
                <a:cs typeface="+mn-cs"/>
              </a:endParaRPr>
            </a:p>
          </p:txBody>
        </p:sp>
        <p:sp>
          <p:nvSpPr>
            <p:cNvPr id="120" name="テキスト ボックス 119">
              <a:extLst>
                <a:ext uri="{FF2B5EF4-FFF2-40B4-BE49-F238E27FC236}">
                  <a16:creationId xmlns:a16="http://schemas.microsoft.com/office/drawing/2014/main" id="{6853D08F-4126-FD98-BE55-A0542E6791D5}"/>
                </a:ext>
              </a:extLst>
            </p:cNvPr>
            <p:cNvSpPr txBox="1"/>
            <p:nvPr>
              <p:custDataLst>
                <p:tags r:id="rId9"/>
              </p:custDataLst>
            </p:nvPr>
          </p:nvSpPr>
          <p:spPr>
            <a:xfrm>
              <a:off x="932993" y="2239797"/>
              <a:ext cx="1197273" cy="387414"/>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white"/>
                  </a:solidFill>
                  <a:effectLst/>
                  <a:uLnTx/>
                  <a:uFillTx/>
                  <a:latin typeface="+mn-ea"/>
                  <a:ea typeface="+mn-ea"/>
                  <a:cs typeface="+mn-cs"/>
                </a:rPr>
                <a:t>1</a:t>
              </a:r>
              <a:r>
                <a:rPr kumimoji="0" lang="en-US" altLang="ja-JP" sz="1800" b="1" i="0" u="none" strike="noStrike" kern="0" cap="none" spc="0" normalizeH="0" baseline="30000" noProof="0" dirty="0">
                  <a:ln>
                    <a:noFill/>
                  </a:ln>
                  <a:solidFill>
                    <a:prstClr val="white"/>
                  </a:solidFill>
                  <a:effectLst/>
                  <a:uLnTx/>
                  <a:uFillTx/>
                  <a:latin typeface="+mn-ea"/>
                  <a:ea typeface="+mn-ea"/>
                  <a:cs typeface="+mn-cs"/>
                </a:rPr>
                <a:t>st</a:t>
              </a:r>
              <a:r>
                <a:rPr kumimoji="0" lang="ja-JP" altLang="en-US" sz="1800" b="1" i="0" u="none" strike="noStrike" kern="0" cap="none" spc="0" normalizeH="0" baseline="30000" noProof="0" dirty="0">
                  <a:ln>
                    <a:noFill/>
                  </a:ln>
                  <a:solidFill>
                    <a:prstClr val="white"/>
                  </a:solidFill>
                  <a:effectLst/>
                  <a:uLnTx/>
                  <a:uFillTx/>
                  <a:latin typeface="+mn-ea"/>
                  <a:ea typeface="+mn-ea"/>
                  <a:cs typeface="+mn-cs"/>
                </a:rPr>
                <a:t> </a:t>
              </a:r>
              <a:r>
                <a:rPr kumimoji="0" lang="en-US" altLang="ja-JP" sz="1800" b="1" i="0" u="none" strike="noStrike" kern="0" cap="none" spc="0" normalizeH="0" baseline="0" noProof="0" dirty="0">
                  <a:ln>
                    <a:noFill/>
                  </a:ln>
                  <a:solidFill>
                    <a:prstClr val="white"/>
                  </a:solidFill>
                  <a:effectLst/>
                  <a:uLnTx/>
                  <a:uFillTx/>
                  <a:latin typeface="+mn-ea"/>
                  <a:ea typeface="+mn-ea"/>
                  <a:cs typeface="+mn-cs"/>
                </a:rPr>
                <a:t>STEP</a:t>
              </a:r>
            </a:p>
          </p:txBody>
        </p:sp>
        <p:sp>
          <p:nvSpPr>
            <p:cNvPr id="121" name="テキスト ボックス 120">
              <a:extLst>
                <a:ext uri="{FF2B5EF4-FFF2-40B4-BE49-F238E27FC236}">
                  <a16:creationId xmlns:a16="http://schemas.microsoft.com/office/drawing/2014/main" id="{C8CDFAA9-FEC6-E627-9419-78B0EA6FDD83}"/>
                </a:ext>
              </a:extLst>
            </p:cNvPr>
            <p:cNvSpPr txBox="1"/>
            <p:nvPr>
              <p:custDataLst>
                <p:tags r:id="rId10"/>
              </p:custDataLst>
            </p:nvPr>
          </p:nvSpPr>
          <p:spPr>
            <a:xfrm>
              <a:off x="2119699" y="2239797"/>
              <a:ext cx="1524710" cy="38741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0000"/>
                  </a:solidFill>
                  <a:effectLst/>
                  <a:uLnTx/>
                  <a:uFillTx/>
                  <a:latin typeface="+mn-ea"/>
                  <a:ea typeface="+mn-ea"/>
                  <a:cs typeface="+mn-cs"/>
                </a:rPr>
                <a:t>質の定義</a:t>
              </a:r>
              <a:endParaRPr kumimoji="0" lang="en-US" altLang="ja-JP" sz="1800" b="1" i="0" u="none" strike="noStrike" kern="0" cap="none" spc="0" normalizeH="0" baseline="0" noProof="0" dirty="0">
                <a:ln>
                  <a:noFill/>
                </a:ln>
                <a:solidFill>
                  <a:srgbClr val="FF0000"/>
                </a:solidFill>
                <a:effectLst/>
                <a:uLnTx/>
                <a:uFillTx/>
                <a:latin typeface="+mn-ea"/>
                <a:ea typeface="+mn-ea"/>
                <a:cs typeface="+mn-cs"/>
              </a:endParaRPr>
            </a:p>
          </p:txBody>
        </p:sp>
        <p:sp>
          <p:nvSpPr>
            <p:cNvPr id="122" name="四角形: 角を丸くする 121">
              <a:extLst>
                <a:ext uri="{FF2B5EF4-FFF2-40B4-BE49-F238E27FC236}">
                  <a16:creationId xmlns:a16="http://schemas.microsoft.com/office/drawing/2014/main" id="{0100229D-BFE5-2CE9-742E-66C0DCF4899E}"/>
                </a:ext>
              </a:extLst>
            </p:cNvPr>
            <p:cNvSpPr/>
            <p:nvPr>
              <p:custDataLst>
                <p:tags r:id="rId11"/>
              </p:custDataLst>
            </p:nvPr>
          </p:nvSpPr>
          <p:spPr bwMode="auto">
            <a:xfrm>
              <a:off x="932993" y="2623196"/>
              <a:ext cx="2592288" cy="369332"/>
            </a:xfrm>
            <a:prstGeom prst="roundRect">
              <a:avLst/>
            </a:prstGeom>
            <a:noFill/>
            <a:ln w="9525">
              <a:noFill/>
              <a:miter lim="800000"/>
              <a:headEnd/>
              <a:tailEnd/>
            </a:ln>
          </p:spPr>
          <p:txBody>
            <a:bodyPr wrap="none"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mn-ea"/>
                  <a:ea typeface="+mn-ea"/>
                  <a:cs typeface="+mn-cs"/>
                </a:rPr>
                <a:t>Fitness for Purpose</a:t>
              </a:r>
            </a:p>
          </p:txBody>
        </p:sp>
        <p:sp>
          <p:nvSpPr>
            <p:cNvPr id="123" name="四角形: 角を丸くする 122">
              <a:extLst>
                <a:ext uri="{FF2B5EF4-FFF2-40B4-BE49-F238E27FC236}">
                  <a16:creationId xmlns:a16="http://schemas.microsoft.com/office/drawing/2014/main" id="{BD5178A4-70C6-2921-0E96-62FC168C9D84}"/>
                </a:ext>
              </a:extLst>
            </p:cNvPr>
            <p:cNvSpPr/>
            <p:nvPr>
              <p:custDataLst>
                <p:tags r:id="rId12"/>
              </p:custDataLst>
            </p:nvPr>
          </p:nvSpPr>
          <p:spPr bwMode="auto">
            <a:xfrm>
              <a:off x="870037" y="5172973"/>
              <a:ext cx="2338689" cy="369332"/>
            </a:xfrm>
            <a:prstGeom prst="roundRect">
              <a:avLst/>
            </a:prstGeom>
            <a:noFill/>
            <a:ln w="9525">
              <a:noFill/>
              <a:miter lim="800000"/>
              <a:headEnd/>
              <a:tailEnd/>
            </a:ln>
          </p:spPr>
          <p:txBody>
            <a:bodyPr wrap="none"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altLang="ja-JP" sz="1800" b="1" i="0" u="none" strike="noStrike" kern="0" cap="none" spc="0" normalizeH="0" baseline="0" noProof="0">
                <a:ln>
                  <a:noFill/>
                </a:ln>
                <a:solidFill>
                  <a:srgbClr val="FF0000"/>
                </a:solidFill>
                <a:effectLst>
                  <a:outerShdw blurRad="50800" dist="38100" dir="2700000" algn="tl" rotWithShape="0">
                    <a:prstClr val="black">
                      <a:alpha val="40000"/>
                    </a:prstClr>
                  </a:outerShdw>
                </a:effectLst>
                <a:uLnTx/>
                <a:uFillTx/>
                <a:latin typeface="+mn-ea"/>
                <a:ea typeface="+mn-ea"/>
                <a:cs typeface="+mn-cs"/>
              </a:endParaRPr>
            </a:p>
          </p:txBody>
        </p:sp>
        <p:sp>
          <p:nvSpPr>
            <p:cNvPr id="124" name="テキスト ボックス 123">
              <a:extLst>
                <a:ext uri="{FF2B5EF4-FFF2-40B4-BE49-F238E27FC236}">
                  <a16:creationId xmlns:a16="http://schemas.microsoft.com/office/drawing/2014/main" id="{8027CE6B-49F6-5C1F-D831-EF7435314D0C}"/>
                </a:ext>
              </a:extLst>
            </p:cNvPr>
            <p:cNvSpPr txBox="1"/>
            <p:nvPr>
              <p:custDataLst>
                <p:tags r:id="rId13"/>
              </p:custDataLst>
            </p:nvPr>
          </p:nvSpPr>
          <p:spPr>
            <a:xfrm>
              <a:off x="935615" y="3875505"/>
              <a:ext cx="1260000" cy="388800"/>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ja-JP" sz="1800" b="1" i="0" u="none" strike="noStrike" kern="0" cap="none" spc="0" normalizeH="0" baseline="0" noProof="0">
                  <a:ln>
                    <a:noFill/>
                  </a:ln>
                  <a:solidFill>
                    <a:prstClr val="white"/>
                  </a:solidFill>
                  <a:effectLst/>
                  <a:uLnTx/>
                  <a:uFillTx/>
                  <a:latin typeface="+mn-ea"/>
                  <a:ea typeface="+mn-ea"/>
                  <a:cs typeface="+mn-cs"/>
                </a:rPr>
                <a:t>2</a:t>
              </a:r>
              <a:r>
                <a:rPr kumimoji="0" lang="en-US" altLang="ja-JP" sz="1800" b="1" i="0" u="none" strike="noStrike" kern="0" cap="none" spc="0" normalizeH="0" baseline="30000" noProof="0">
                  <a:ln>
                    <a:noFill/>
                  </a:ln>
                  <a:solidFill>
                    <a:prstClr val="white"/>
                  </a:solidFill>
                  <a:effectLst/>
                  <a:uLnTx/>
                  <a:uFillTx/>
                  <a:latin typeface="+mn-ea"/>
                  <a:ea typeface="+mn-ea"/>
                  <a:cs typeface="+mn-cs"/>
                </a:rPr>
                <a:t>nd</a:t>
              </a:r>
              <a:r>
                <a:rPr kumimoji="0" lang="en-US" altLang="ja-JP" sz="1800" b="1" i="0" u="none" strike="noStrike" kern="0" cap="none" spc="0" normalizeH="0" baseline="0" noProof="0">
                  <a:ln>
                    <a:noFill/>
                  </a:ln>
                  <a:solidFill>
                    <a:prstClr val="white"/>
                  </a:solidFill>
                  <a:effectLst/>
                  <a:uLnTx/>
                  <a:uFillTx/>
                  <a:latin typeface="+mn-ea"/>
                  <a:ea typeface="+mn-ea"/>
                  <a:cs typeface="+mn-cs"/>
                </a:rPr>
                <a:t> STEP</a:t>
              </a:r>
            </a:p>
          </p:txBody>
        </p:sp>
        <p:sp>
          <p:nvSpPr>
            <p:cNvPr id="125" name="テキスト ボックス 124">
              <a:extLst>
                <a:ext uri="{FF2B5EF4-FFF2-40B4-BE49-F238E27FC236}">
                  <a16:creationId xmlns:a16="http://schemas.microsoft.com/office/drawing/2014/main" id="{CA9FD89B-29C0-E798-1C7F-82A07745D271}"/>
                </a:ext>
              </a:extLst>
            </p:cNvPr>
            <p:cNvSpPr txBox="1"/>
            <p:nvPr>
              <p:custDataLst>
                <p:tags r:id="rId14"/>
              </p:custDataLst>
            </p:nvPr>
          </p:nvSpPr>
          <p:spPr>
            <a:xfrm>
              <a:off x="2126403" y="3875755"/>
              <a:ext cx="1524710" cy="38741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0000"/>
                  </a:solidFill>
                  <a:effectLst/>
                  <a:uLnTx/>
                  <a:uFillTx/>
                  <a:latin typeface="+mn-ea"/>
                  <a:ea typeface="+mn-ea"/>
                  <a:cs typeface="+mn-cs"/>
                </a:rPr>
                <a:t>質の設計</a:t>
              </a:r>
              <a:endParaRPr kumimoji="0" lang="en-US" altLang="ja-JP" sz="1800" b="1" i="0" u="none" strike="noStrike" kern="0" cap="none" spc="0" normalizeH="0" baseline="0" noProof="0" dirty="0">
                <a:ln>
                  <a:noFill/>
                </a:ln>
                <a:solidFill>
                  <a:srgbClr val="FF0000"/>
                </a:solidFill>
                <a:effectLst/>
                <a:uLnTx/>
                <a:uFillTx/>
                <a:latin typeface="+mn-ea"/>
                <a:ea typeface="+mn-ea"/>
                <a:cs typeface="+mn-cs"/>
              </a:endParaRPr>
            </a:p>
          </p:txBody>
        </p:sp>
        <p:sp>
          <p:nvSpPr>
            <p:cNvPr id="126" name="四角形: 角を丸くする 125">
              <a:extLst>
                <a:ext uri="{FF2B5EF4-FFF2-40B4-BE49-F238E27FC236}">
                  <a16:creationId xmlns:a16="http://schemas.microsoft.com/office/drawing/2014/main" id="{0E375A8A-7CA6-4830-2434-A9E0E07F43F5}"/>
                </a:ext>
              </a:extLst>
            </p:cNvPr>
            <p:cNvSpPr/>
            <p:nvPr>
              <p:custDataLst>
                <p:tags r:id="rId15"/>
              </p:custDataLst>
            </p:nvPr>
          </p:nvSpPr>
          <p:spPr bwMode="auto">
            <a:xfrm>
              <a:off x="855807" y="4254812"/>
              <a:ext cx="4248000" cy="369332"/>
            </a:xfrm>
            <a:prstGeom prst="roundRect">
              <a:avLst/>
            </a:prstGeom>
            <a:noFill/>
            <a:ln w="9525">
              <a:noFill/>
              <a:miter lim="800000"/>
              <a:headEnd/>
              <a:tailEnd/>
            </a:ln>
          </p:spPr>
          <p:txBody>
            <a:bodyPr wrap="none"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mn-ea"/>
                  <a:ea typeface="+mn-ea"/>
                  <a:cs typeface="+mn-cs"/>
                </a:rPr>
                <a:t>CTQ</a:t>
              </a:r>
              <a:r>
                <a:rPr kumimoji="0" lang="ja-JP" altLang="en-US" sz="1800" b="1" i="0" u="none" strike="noStrike" kern="0" cap="none" spc="0" normalizeH="0" baseline="0" noProof="0" dirty="0">
                  <a:ln>
                    <a:noFill/>
                  </a:ln>
                  <a:solidFill>
                    <a:prstClr val="black"/>
                  </a:solidFill>
                  <a:effectLst/>
                  <a:uLnTx/>
                  <a:uFillTx/>
                  <a:latin typeface="+mn-ea"/>
                  <a:ea typeface="+mn-ea"/>
                  <a:cs typeface="+mn-cs"/>
                </a:rPr>
                <a:t>要因</a:t>
              </a:r>
              <a:endParaRPr kumimoji="0" lang="en-US" altLang="ja-JP" sz="1800" b="1" i="0" u="none" strike="noStrike" kern="0" cap="none" spc="0" normalizeH="0" baseline="0" noProof="0" dirty="0">
                <a:ln>
                  <a:noFill/>
                </a:ln>
                <a:solidFill>
                  <a:prstClr val="black"/>
                </a:solidFill>
                <a:effectLst/>
                <a:uLnTx/>
                <a:uFillTx/>
                <a:latin typeface="+mn-ea"/>
                <a:ea typeface="+mn-ea"/>
                <a:cs typeface="+mn-cs"/>
              </a:endParaRPr>
            </a:p>
          </p:txBody>
        </p:sp>
        <p:sp>
          <p:nvSpPr>
            <p:cNvPr id="127" name="テキスト ボックス 126">
              <a:extLst>
                <a:ext uri="{FF2B5EF4-FFF2-40B4-BE49-F238E27FC236}">
                  <a16:creationId xmlns:a16="http://schemas.microsoft.com/office/drawing/2014/main" id="{C35B32E0-A68A-689B-BA25-0EB8CEC6BF7B}"/>
                </a:ext>
              </a:extLst>
            </p:cNvPr>
            <p:cNvSpPr txBox="1"/>
            <p:nvPr>
              <p:custDataLst>
                <p:tags r:id="rId16"/>
              </p:custDataLst>
            </p:nvPr>
          </p:nvSpPr>
          <p:spPr>
            <a:xfrm>
              <a:off x="855807" y="4558469"/>
              <a:ext cx="4116134" cy="58041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n-ea"/>
                  <a:ea typeface="+mn-ea"/>
                  <a:cs typeface="+mn-cs"/>
                </a:rPr>
                <a:t>⇒ 質に関わる（目的に影響する）</a:t>
              </a:r>
              <a:endParaRPr kumimoji="0" lang="en-US" altLang="ja-JP" sz="1400" b="0" i="0" u="none" strike="noStrike" kern="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n-ea"/>
                  <a:ea typeface="+mn-ea"/>
                  <a:cs typeface="+mn-cs"/>
                </a:rPr>
                <a:t>　　重要なファクターを特定し、影響するリスクを軽減する</a:t>
              </a:r>
              <a:endParaRPr kumimoji="0" lang="en-US" altLang="ja-JP" sz="1400" b="0" i="0" u="none" strike="noStrike" kern="0" cap="none" spc="0" normalizeH="0" baseline="0" noProof="0" dirty="0">
                <a:ln>
                  <a:noFill/>
                </a:ln>
                <a:solidFill>
                  <a:prstClr val="black"/>
                </a:solidFill>
                <a:effectLst/>
                <a:uLnTx/>
                <a:uFillTx/>
                <a:latin typeface="+mn-ea"/>
                <a:ea typeface="+mn-ea"/>
                <a:cs typeface="+mn-cs"/>
              </a:endParaRPr>
            </a:p>
          </p:txBody>
        </p:sp>
        <p:sp>
          <p:nvSpPr>
            <p:cNvPr id="128" name="四角形: 角を丸くする 127">
              <a:extLst>
                <a:ext uri="{FF2B5EF4-FFF2-40B4-BE49-F238E27FC236}">
                  <a16:creationId xmlns:a16="http://schemas.microsoft.com/office/drawing/2014/main" id="{7247C6ED-2F27-68B0-0966-4C51324BBD00}"/>
                </a:ext>
              </a:extLst>
            </p:cNvPr>
            <p:cNvSpPr/>
            <p:nvPr>
              <p:custDataLst>
                <p:tags r:id="rId17"/>
              </p:custDataLst>
            </p:nvPr>
          </p:nvSpPr>
          <p:spPr bwMode="auto">
            <a:xfrm>
              <a:off x="394589" y="6239363"/>
              <a:ext cx="4383323" cy="369332"/>
            </a:xfrm>
            <a:prstGeom prst="roundRect">
              <a:avLst/>
            </a:prstGeom>
            <a:solidFill>
              <a:srgbClr val="196B24">
                <a:lumMod val="60000"/>
                <a:lumOff val="40000"/>
              </a:srgbClr>
            </a:solidFill>
            <a:ln w="38100">
              <a:solidFill>
                <a:srgbClr val="196B24">
                  <a:lumMod val="50000"/>
                </a:srgbClr>
              </a:solidFill>
              <a:miter lim="800000"/>
              <a:headEnd/>
              <a:tailEnd/>
            </a:ln>
          </p:spPr>
          <p:txBody>
            <a:bodyPr wrap="none"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prstClr val="black"/>
                  </a:solidFill>
                  <a:effectLst/>
                  <a:uLnTx/>
                  <a:uFillTx/>
                  <a:latin typeface="+mn-ea"/>
                  <a:ea typeface="+mn-ea"/>
                  <a:cs typeface="+mn-cs"/>
                </a:rPr>
                <a:t>試験計画段階でのプロトコルの最適化</a:t>
              </a:r>
            </a:p>
          </p:txBody>
        </p:sp>
        <p:sp>
          <p:nvSpPr>
            <p:cNvPr id="129" name="矢印: ストライプ 128">
              <a:extLst>
                <a:ext uri="{FF2B5EF4-FFF2-40B4-BE49-F238E27FC236}">
                  <a16:creationId xmlns:a16="http://schemas.microsoft.com/office/drawing/2014/main" id="{75089E48-4922-9E21-8ED8-7BE80B0CDEBC}"/>
                </a:ext>
              </a:extLst>
            </p:cNvPr>
            <p:cNvSpPr/>
            <p:nvPr>
              <p:custDataLst>
                <p:tags r:id="rId18"/>
              </p:custDataLst>
            </p:nvPr>
          </p:nvSpPr>
          <p:spPr bwMode="auto">
            <a:xfrm rot="5400000">
              <a:off x="2286614" y="3475584"/>
              <a:ext cx="357998" cy="432048"/>
            </a:xfrm>
            <a:prstGeom prst="stripedRightArrow">
              <a:avLst/>
            </a:prstGeom>
            <a:solidFill>
              <a:srgbClr val="196B24">
                <a:lumMod val="75000"/>
              </a:srgbClr>
            </a:solidFill>
            <a:ln w="9525">
              <a:noFill/>
              <a:miter lim="800000"/>
              <a:headEnd/>
              <a:tailEnd/>
            </a:ln>
          </p:spPr>
          <p:txBody>
            <a:bodyPr wrap="none"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CC"/>
                </a:solidFill>
                <a:effectLst/>
                <a:uLnTx/>
                <a:uFillTx/>
                <a:latin typeface="+mn-ea"/>
                <a:ea typeface="+mn-ea"/>
                <a:cs typeface="+mn-cs"/>
              </a:endParaRPr>
            </a:p>
          </p:txBody>
        </p:sp>
        <p:sp>
          <p:nvSpPr>
            <p:cNvPr id="130" name="角丸四角形 14">
              <a:extLst>
                <a:ext uri="{FF2B5EF4-FFF2-40B4-BE49-F238E27FC236}">
                  <a16:creationId xmlns:a16="http://schemas.microsoft.com/office/drawing/2014/main" id="{2969C447-22E3-8AA4-9631-97C37808CC3A}"/>
                </a:ext>
              </a:extLst>
            </p:cNvPr>
            <p:cNvSpPr/>
            <p:nvPr>
              <p:custDataLst>
                <p:tags r:id="rId19"/>
              </p:custDataLst>
            </p:nvPr>
          </p:nvSpPr>
          <p:spPr>
            <a:xfrm>
              <a:off x="808691" y="1694258"/>
              <a:ext cx="3566162" cy="432000"/>
            </a:xfrm>
            <a:prstGeom prst="roundRect">
              <a:avLst/>
            </a:prstGeom>
            <a:solidFill>
              <a:srgbClr val="00B050"/>
            </a:solidFill>
            <a:ln w="76200" cap="flat" cmpd="sng" algn="ctr">
              <a:solidFill>
                <a:srgbClr val="00800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prstClr val="black"/>
                  </a:solidFill>
                  <a:effectLst/>
                  <a:uLnTx/>
                  <a:uFillTx/>
                  <a:latin typeface="+mn-ea"/>
                  <a:ea typeface="+mn-ea"/>
                  <a:cs typeface="Meiryo UI" panose="020B0604030504040204" pitchFamily="50" charset="-128"/>
                </a:rPr>
                <a:t>治験依頼者側の</a:t>
              </a:r>
              <a:r>
                <a:rPr kumimoji="0" lang="en-US" altLang="ja-JP" sz="2000" b="1" i="0" u="none" strike="noStrike" kern="0" cap="none" spc="0" normalizeH="0" baseline="0" noProof="0" dirty="0">
                  <a:ln>
                    <a:noFill/>
                  </a:ln>
                  <a:solidFill>
                    <a:prstClr val="black"/>
                  </a:solidFill>
                  <a:effectLst/>
                  <a:uLnTx/>
                  <a:uFillTx/>
                  <a:latin typeface="+mn-ea"/>
                  <a:ea typeface="+mn-ea"/>
                  <a:cs typeface="Meiryo UI" panose="020B0604030504040204" pitchFamily="50" charset="-128"/>
                </a:rPr>
                <a:t>QMS</a:t>
              </a:r>
            </a:p>
          </p:txBody>
        </p:sp>
        <p:sp>
          <p:nvSpPr>
            <p:cNvPr id="131" name="四角形: 角を丸くする 130">
              <a:extLst>
                <a:ext uri="{FF2B5EF4-FFF2-40B4-BE49-F238E27FC236}">
                  <a16:creationId xmlns:a16="http://schemas.microsoft.com/office/drawing/2014/main" id="{3B1574ED-2BDC-0A89-EB6C-CFC56F5636C5}"/>
                </a:ext>
              </a:extLst>
            </p:cNvPr>
            <p:cNvSpPr/>
            <p:nvPr>
              <p:custDataLst>
                <p:tags r:id="rId20"/>
              </p:custDataLst>
            </p:nvPr>
          </p:nvSpPr>
          <p:spPr bwMode="auto">
            <a:xfrm>
              <a:off x="7523684" y="6233476"/>
              <a:ext cx="3997796" cy="369332"/>
            </a:xfrm>
            <a:prstGeom prst="roundRect">
              <a:avLst/>
            </a:prstGeom>
            <a:solidFill>
              <a:srgbClr val="4EA72E"/>
            </a:solidFill>
            <a:ln w="38100">
              <a:solidFill>
                <a:srgbClr val="4EA72E">
                  <a:lumMod val="75000"/>
                </a:srgbClr>
              </a:solidFill>
              <a:miter lim="800000"/>
              <a:headEnd/>
              <a:tailEnd/>
            </a:ln>
          </p:spPr>
          <p:txBody>
            <a:bodyPr wrap="none"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prstClr val="black"/>
                  </a:solidFill>
                  <a:effectLst/>
                  <a:uLnTx/>
                  <a:uFillTx/>
                  <a:latin typeface="+mn-ea"/>
                  <a:ea typeface="+mn-ea"/>
                  <a:cs typeface="+mn-cs"/>
                </a:rPr>
                <a:t>試験実施段階でのプロセスの最適化</a:t>
              </a:r>
            </a:p>
          </p:txBody>
        </p:sp>
        <p:grpSp>
          <p:nvGrpSpPr>
            <p:cNvPr id="132" name="グループ化 131">
              <a:extLst>
                <a:ext uri="{FF2B5EF4-FFF2-40B4-BE49-F238E27FC236}">
                  <a16:creationId xmlns:a16="http://schemas.microsoft.com/office/drawing/2014/main" id="{1F12F14B-CCB6-2623-734F-A84FE7633CAF}"/>
                </a:ext>
              </a:extLst>
            </p:cNvPr>
            <p:cNvGrpSpPr/>
            <p:nvPr/>
          </p:nvGrpSpPr>
          <p:grpSpPr>
            <a:xfrm>
              <a:off x="7814308" y="4186940"/>
              <a:ext cx="2720332" cy="387664"/>
              <a:chOff x="8136665" y="3540810"/>
              <a:chExt cx="2720332" cy="387664"/>
            </a:xfrm>
          </p:grpSpPr>
          <p:sp>
            <p:nvSpPr>
              <p:cNvPr id="145" name="テキスト ボックス 144">
                <a:extLst>
                  <a:ext uri="{FF2B5EF4-FFF2-40B4-BE49-F238E27FC236}">
                    <a16:creationId xmlns:a16="http://schemas.microsoft.com/office/drawing/2014/main" id="{DCD53E5E-B023-3B23-33CF-AF7ED54F789A}"/>
                  </a:ext>
                </a:extLst>
              </p:cNvPr>
              <p:cNvSpPr txBox="1"/>
              <p:nvPr/>
            </p:nvSpPr>
            <p:spPr>
              <a:xfrm>
                <a:off x="8136665" y="3540810"/>
                <a:ext cx="1197272" cy="387414"/>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ja-JP" sz="1800" b="1" i="0" u="none" strike="noStrike" kern="0" cap="none" spc="0" normalizeH="0" baseline="0" noProof="0">
                    <a:ln>
                      <a:noFill/>
                    </a:ln>
                    <a:solidFill>
                      <a:prstClr val="white"/>
                    </a:solidFill>
                    <a:effectLst/>
                    <a:uLnTx/>
                    <a:uFillTx/>
                    <a:latin typeface="+mn-ea"/>
                    <a:ea typeface="+mn-ea"/>
                    <a:cs typeface="+mn-cs"/>
                  </a:rPr>
                  <a:t>3</a:t>
                </a:r>
                <a:r>
                  <a:rPr kumimoji="0" lang="en-US" altLang="ja-JP" sz="1800" b="1" i="0" u="none" strike="noStrike" kern="0" cap="none" spc="0" normalizeH="0" baseline="30000" noProof="0">
                    <a:ln>
                      <a:noFill/>
                    </a:ln>
                    <a:solidFill>
                      <a:prstClr val="white"/>
                    </a:solidFill>
                    <a:effectLst/>
                    <a:uLnTx/>
                    <a:uFillTx/>
                    <a:latin typeface="+mn-ea"/>
                    <a:ea typeface="+mn-ea"/>
                    <a:cs typeface="+mn-cs"/>
                  </a:rPr>
                  <a:t>rd </a:t>
                </a:r>
                <a:r>
                  <a:rPr kumimoji="0" lang="en-US" altLang="ja-JP" sz="1800" b="1" i="0" u="none" strike="noStrike" kern="0" cap="none" spc="0" normalizeH="0" baseline="0" noProof="0">
                    <a:ln>
                      <a:noFill/>
                    </a:ln>
                    <a:solidFill>
                      <a:prstClr val="white"/>
                    </a:solidFill>
                    <a:effectLst/>
                    <a:uLnTx/>
                    <a:uFillTx/>
                    <a:latin typeface="+mn-ea"/>
                    <a:ea typeface="+mn-ea"/>
                    <a:cs typeface="+mn-cs"/>
                  </a:rPr>
                  <a:t>STEP</a:t>
                </a:r>
              </a:p>
            </p:txBody>
          </p:sp>
          <p:sp>
            <p:nvSpPr>
              <p:cNvPr id="146" name="テキスト ボックス 145">
                <a:extLst>
                  <a:ext uri="{FF2B5EF4-FFF2-40B4-BE49-F238E27FC236}">
                    <a16:creationId xmlns:a16="http://schemas.microsoft.com/office/drawing/2014/main" id="{29027A5F-4FE2-8EB5-59E9-657B84F33CA8}"/>
                  </a:ext>
                </a:extLst>
              </p:cNvPr>
              <p:cNvSpPr txBox="1"/>
              <p:nvPr/>
            </p:nvSpPr>
            <p:spPr>
              <a:xfrm>
                <a:off x="9332287" y="3541060"/>
                <a:ext cx="1524710" cy="38741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0000"/>
                    </a:solidFill>
                    <a:effectLst/>
                    <a:uLnTx/>
                    <a:uFillTx/>
                    <a:latin typeface="+mn-ea"/>
                    <a:ea typeface="+mn-ea"/>
                    <a:cs typeface="+mn-cs"/>
                  </a:rPr>
                  <a:t>質の確保</a:t>
                </a:r>
                <a:endParaRPr kumimoji="0" lang="en-US" altLang="ja-JP" sz="1800" b="1" i="0" u="none" strike="noStrike" kern="0" cap="none" spc="0" normalizeH="0" baseline="0" noProof="0" dirty="0">
                  <a:ln>
                    <a:noFill/>
                  </a:ln>
                  <a:solidFill>
                    <a:srgbClr val="FF0000"/>
                  </a:solidFill>
                  <a:effectLst/>
                  <a:uLnTx/>
                  <a:uFillTx/>
                  <a:latin typeface="+mn-ea"/>
                  <a:ea typeface="+mn-ea"/>
                  <a:cs typeface="+mn-cs"/>
                </a:endParaRPr>
              </a:p>
            </p:txBody>
          </p:sp>
        </p:grpSp>
        <p:grpSp>
          <p:nvGrpSpPr>
            <p:cNvPr id="133" name="グループ化 132">
              <a:extLst>
                <a:ext uri="{FF2B5EF4-FFF2-40B4-BE49-F238E27FC236}">
                  <a16:creationId xmlns:a16="http://schemas.microsoft.com/office/drawing/2014/main" id="{B9654AB7-BADA-601A-6DE5-710C20761A78}"/>
                </a:ext>
              </a:extLst>
            </p:cNvPr>
            <p:cNvGrpSpPr/>
            <p:nvPr/>
          </p:nvGrpSpPr>
          <p:grpSpPr>
            <a:xfrm>
              <a:off x="8142306" y="4752375"/>
              <a:ext cx="3644685" cy="1007450"/>
              <a:chOff x="7688909" y="4155594"/>
              <a:chExt cx="3644685" cy="1007450"/>
            </a:xfrm>
          </p:grpSpPr>
          <p:sp>
            <p:nvSpPr>
              <p:cNvPr id="143" name="四角形: 角を丸くする 142">
                <a:extLst>
                  <a:ext uri="{FF2B5EF4-FFF2-40B4-BE49-F238E27FC236}">
                    <a16:creationId xmlns:a16="http://schemas.microsoft.com/office/drawing/2014/main" id="{6B9E59B3-3F33-7C78-28EE-71DD48592564}"/>
                  </a:ext>
                </a:extLst>
              </p:cNvPr>
              <p:cNvSpPr/>
              <p:nvPr/>
            </p:nvSpPr>
            <p:spPr bwMode="auto">
              <a:xfrm>
                <a:off x="7688909" y="4155594"/>
                <a:ext cx="3066085" cy="369332"/>
              </a:xfrm>
              <a:prstGeom prst="roundRect">
                <a:avLst/>
              </a:prstGeom>
              <a:noFill/>
              <a:ln w="9525">
                <a:noFill/>
                <a:miter lim="800000"/>
                <a:headEnd/>
                <a:tailEnd/>
              </a:ln>
            </p:spPr>
            <p:txBody>
              <a:bodyPr wrap="none"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mn-ea"/>
                    <a:ea typeface="+mn-ea"/>
                    <a:cs typeface="+mn-cs"/>
                  </a:rPr>
                  <a:t>臨床試験のプロセス管理</a:t>
                </a:r>
                <a:endParaRPr kumimoji="0" lang="en-US" altLang="ja-JP" sz="1800" b="1" i="0" u="none" strike="noStrike" kern="0" cap="none" spc="0" normalizeH="0" baseline="0" noProof="0" dirty="0">
                  <a:ln>
                    <a:noFill/>
                  </a:ln>
                  <a:solidFill>
                    <a:prstClr val="black"/>
                  </a:solidFill>
                  <a:effectLst/>
                  <a:uLnTx/>
                  <a:uFillTx/>
                  <a:latin typeface="+mn-ea"/>
                  <a:ea typeface="+mn-ea"/>
                  <a:cs typeface="+mn-cs"/>
                </a:endParaRPr>
              </a:p>
            </p:txBody>
          </p:sp>
          <p:sp>
            <p:nvSpPr>
              <p:cNvPr id="144" name="テキスト ボックス 143">
                <a:extLst>
                  <a:ext uri="{FF2B5EF4-FFF2-40B4-BE49-F238E27FC236}">
                    <a16:creationId xmlns:a16="http://schemas.microsoft.com/office/drawing/2014/main" id="{AFB050AC-D808-22F2-AD64-100B5A0C94D3}"/>
                  </a:ext>
                </a:extLst>
              </p:cNvPr>
              <p:cNvSpPr txBox="1"/>
              <p:nvPr/>
            </p:nvSpPr>
            <p:spPr>
              <a:xfrm>
                <a:off x="7741511" y="4582629"/>
                <a:ext cx="3592083" cy="58041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n-ea"/>
                    <a:ea typeface="+mn-ea"/>
                    <a:cs typeface="+mn-cs"/>
                  </a:rPr>
                  <a:t>⇒ 医療機関のプロセスに質を作り込んでいく</a:t>
                </a:r>
                <a:endParaRPr kumimoji="0" lang="en-US" altLang="ja-JP" sz="1400" b="0" i="0" u="none" strike="noStrike" kern="0" cap="none" spc="0" normalizeH="0" baseline="0" noProof="0" dirty="0">
                  <a:ln>
                    <a:noFill/>
                  </a:ln>
                  <a:solidFill>
                    <a:prstClr val="black"/>
                  </a:solidFill>
                  <a:effectLst/>
                  <a:uLnTx/>
                  <a:uFillTx/>
                  <a:latin typeface="+mn-ea"/>
                  <a:ea typeface="+mn-ea"/>
                  <a:cs typeface="+mn-cs"/>
                </a:endParaRPr>
              </a:p>
              <a:p>
                <a:pPr marL="0" marR="0" lvl="0" indent="266700" algn="l" defTabSz="914400" rtl="0" eaLnBrk="1" fontAlgn="auto" latinLnBrk="0" hangingPunct="1">
                  <a:lnSpc>
                    <a:spcPct val="12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mn-ea"/>
                    <a:ea typeface="+mn-ea"/>
                    <a:cs typeface="+mn-cs"/>
                  </a:rPr>
                  <a:t>（</a:t>
                </a:r>
                <a:r>
                  <a:rPr kumimoji="0" lang="en-US" altLang="ja-JP" sz="1400" b="0" i="0" u="none" strike="noStrike" kern="0" cap="none" spc="0" normalizeH="0" baseline="0" noProof="0" dirty="0">
                    <a:ln>
                      <a:noFill/>
                    </a:ln>
                    <a:solidFill>
                      <a:prstClr val="black"/>
                    </a:solidFill>
                    <a:effectLst/>
                    <a:uLnTx/>
                    <a:uFillTx/>
                    <a:latin typeface="+mn-ea"/>
                    <a:ea typeface="+mn-ea"/>
                    <a:cs typeface="+mn-cs"/>
                  </a:rPr>
                  <a:t>Built-in Quality</a:t>
                </a:r>
                <a:r>
                  <a:rPr kumimoji="0" lang="ja-JP" altLang="en-US" sz="1400" b="0" i="0" u="none" strike="noStrike" kern="0" cap="none" spc="0" normalizeH="0" baseline="0" noProof="0" dirty="0">
                    <a:ln>
                      <a:noFill/>
                    </a:ln>
                    <a:solidFill>
                      <a:prstClr val="black"/>
                    </a:solidFill>
                    <a:effectLst/>
                    <a:uLnTx/>
                    <a:uFillTx/>
                    <a:latin typeface="+mn-ea"/>
                    <a:ea typeface="+mn-ea"/>
                    <a:cs typeface="+mn-cs"/>
                  </a:rPr>
                  <a:t>）</a:t>
                </a:r>
              </a:p>
            </p:txBody>
          </p:sp>
        </p:grpSp>
        <p:sp>
          <p:nvSpPr>
            <p:cNvPr id="134" name="矢印: ストライプ 133">
              <a:extLst>
                <a:ext uri="{FF2B5EF4-FFF2-40B4-BE49-F238E27FC236}">
                  <a16:creationId xmlns:a16="http://schemas.microsoft.com/office/drawing/2014/main" id="{A6D0BA59-620C-D41B-6673-A3B0976F2F00}"/>
                </a:ext>
              </a:extLst>
            </p:cNvPr>
            <p:cNvSpPr/>
            <p:nvPr>
              <p:custDataLst>
                <p:tags r:id="rId21"/>
              </p:custDataLst>
            </p:nvPr>
          </p:nvSpPr>
          <p:spPr bwMode="auto">
            <a:xfrm rot="16200000" flipV="1">
              <a:off x="9337122" y="3614487"/>
              <a:ext cx="432000" cy="432000"/>
            </a:xfrm>
            <a:prstGeom prst="stripedRightArrow">
              <a:avLst/>
            </a:prstGeom>
            <a:solidFill>
              <a:srgbClr val="196B24">
                <a:lumMod val="75000"/>
              </a:srgbClr>
            </a:solidFill>
            <a:ln w="9525">
              <a:noFill/>
              <a:miter lim="800000"/>
              <a:headEnd/>
              <a:tailEnd/>
            </a:ln>
          </p:spPr>
          <p:txBody>
            <a:bodyPr wrap="none"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0000CC"/>
                </a:solidFill>
                <a:effectLst/>
                <a:uLnTx/>
                <a:uFillTx/>
                <a:latin typeface="+mn-ea"/>
                <a:ea typeface="+mn-ea"/>
                <a:cs typeface="+mn-cs"/>
              </a:endParaRPr>
            </a:p>
          </p:txBody>
        </p:sp>
        <p:sp>
          <p:nvSpPr>
            <p:cNvPr id="135" name="角丸四角形 13">
              <a:extLst>
                <a:ext uri="{FF2B5EF4-FFF2-40B4-BE49-F238E27FC236}">
                  <a16:creationId xmlns:a16="http://schemas.microsoft.com/office/drawing/2014/main" id="{B88EDC3B-B520-E334-8663-59EA44C92754}"/>
                </a:ext>
              </a:extLst>
            </p:cNvPr>
            <p:cNvSpPr/>
            <p:nvPr>
              <p:custDataLst>
                <p:tags r:id="rId22"/>
              </p:custDataLst>
            </p:nvPr>
          </p:nvSpPr>
          <p:spPr>
            <a:xfrm>
              <a:off x="7753901" y="1692060"/>
              <a:ext cx="3442191" cy="432000"/>
            </a:xfrm>
            <a:prstGeom prst="roundRect">
              <a:avLst/>
            </a:prstGeom>
            <a:solidFill>
              <a:srgbClr val="4EA72E">
                <a:lumMod val="60000"/>
                <a:lumOff val="40000"/>
              </a:srgbClr>
            </a:solidFill>
            <a:ln w="76200" cap="flat" cmpd="sng" algn="ctr">
              <a:solidFill>
                <a:srgbClr val="4EA72E"/>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a:ln>
                    <a:noFill/>
                  </a:ln>
                  <a:solidFill>
                    <a:prstClr val="black"/>
                  </a:solidFill>
                  <a:effectLst/>
                  <a:uLnTx/>
                  <a:uFillTx/>
                  <a:latin typeface="+mn-ea"/>
                  <a:ea typeface="+mn-ea"/>
                  <a:cs typeface="Meiryo UI" panose="020B0604030504040204" pitchFamily="50" charset="-128"/>
                </a:rPr>
                <a:t>医療機関側の</a:t>
              </a:r>
              <a:r>
                <a:rPr kumimoji="0" lang="en-US" altLang="ja-JP" sz="2000" b="1" i="0" u="none" strike="noStrike" kern="0" cap="none" spc="0" normalizeH="0" baseline="0" noProof="0">
                  <a:ln>
                    <a:noFill/>
                  </a:ln>
                  <a:solidFill>
                    <a:prstClr val="black"/>
                  </a:solidFill>
                  <a:effectLst/>
                  <a:uLnTx/>
                  <a:uFillTx/>
                  <a:latin typeface="+mn-ea"/>
                  <a:ea typeface="+mn-ea"/>
                  <a:cs typeface="Meiryo UI" panose="020B0604030504040204" pitchFamily="50" charset="-128"/>
                </a:rPr>
                <a:t>QMS</a:t>
              </a:r>
            </a:p>
          </p:txBody>
        </p:sp>
        <p:sp>
          <p:nvSpPr>
            <p:cNvPr id="136" name="楕円 135">
              <a:extLst>
                <a:ext uri="{FF2B5EF4-FFF2-40B4-BE49-F238E27FC236}">
                  <a16:creationId xmlns:a16="http://schemas.microsoft.com/office/drawing/2014/main" id="{10E55AFD-A813-24E8-9DB6-81A04F8A7870}"/>
                </a:ext>
              </a:extLst>
            </p:cNvPr>
            <p:cNvSpPr/>
            <p:nvPr>
              <p:custDataLst>
                <p:tags r:id="rId23"/>
              </p:custDataLst>
            </p:nvPr>
          </p:nvSpPr>
          <p:spPr>
            <a:xfrm>
              <a:off x="8085777" y="2068403"/>
              <a:ext cx="2935316" cy="1728301"/>
            </a:xfrm>
            <a:prstGeom prst="ellipse">
              <a:avLst/>
            </a:prstGeom>
            <a:solidFill>
              <a:srgbClr val="4EA72E">
                <a:lumMod val="60000"/>
                <a:lumOff val="40000"/>
              </a:srgbClr>
            </a:solidFill>
            <a:ln w="12700" cap="flat" cmpd="sng" algn="ctr">
              <a:solidFill>
                <a:srgbClr val="A02B93">
                  <a:lumMod val="60000"/>
                  <a:lumOff val="40000"/>
                </a:srgbClr>
              </a:solidFill>
              <a:prstDash val="solid"/>
              <a:miter lim="800000"/>
            </a:ln>
            <a:effectLst>
              <a:softEdge rad="317500"/>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mn-ea"/>
                  <a:ea typeface="+mn-ea"/>
                  <a:cs typeface="+mn-cs"/>
                </a:rPr>
                <a:t>適切な質のデータ</a:t>
              </a:r>
            </a:p>
          </p:txBody>
        </p:sp>
        <p:grpSp>
          <p:nvGrpSpPr>
            <p:cNvPr id="137" name="グループ化 136">
              <a:extLst>
                <a:ext uri="{FF2B5EF4-FFF2-40B4-BE49-F238E27FC236}">
                  <a16:creationId xmlns:a16="http://schemas.microsoft.com/office/drawing/2014/main" id="{FC3D67C4-464D-05CC-8890-B4D80CBD693E}"/>
                </a:ext>
              </a:extLst>
            </p:cNvPr>
            <p:cNvGrpSpPr/>
            <p:nvPr/>
          </p:nvGrpSpPr>
          <p:grpSpPr>
            <a:xfrm>
              <a:off x="4969863" y="5062444"/>
              <a:ext cx="2381342" cy="1065838"/>
              <a:chOff x="5615119" y="225621"/>
              <a:chExt cx="3976798" cy="652977"/>
            </a:xfrm>
          </p:grpSpPr>
          <p:sp>
            <p:nvSpPr>
              <p:cNvPr id="141" name="四角形: 角を丸くする 140">
                <a:extLst>
                  <a:ext uri="{FF2B5EF4-FFF2-40B4-BE49-F238E27FC236}">
                    <a16:creationId xmlns:a16="http://schemas.microsoft.com/office/drawing/2014/main" id="{066B069E-F7CB-F824-BF74-3070AE6C71BC}"/>
                  </a:ext>
                </a:extLst>
              </p:cNvPr>
              <p:cNvSpPr/>
              <p:nvPr>
                <p:custDataLst>
                  <p:tags r:id="rId27"/>
                </p:custDataLst>
              </p:nvPr>
            </p:nvSpPr>
            <p:spPr>
              <a:xfrm>
                <a:off x="5615119" y="241778"/>
                <a:ext cx="3976798" cy="559661"/>
              </a:xfrm>
              <a:prstGeom prst="roundRect">
                <a:avLst/>
              </a:prstGeom>
              <a:gradFill rotWithShape="1">
                <a:gsLst>
                  <a:gs pos="0">
                    <a:srgbClr val="196B24">
                      <a:lumMod val="110000"/>
                      <a:satMod val="105000"/>
                      <a:tint val="67000"/>
                    </a:srgbClr>
                  </a:gs>
                  <a:gs pos="50000">
                    <a:srgbClr val="196B24">
                      <a:lumMod val="105000"/>
                      <a:satMod val="103000"/>
                      <a:tint val="73000"/>
                    </a:srgbClr>
                  </a:gs>
                  <a:gs pos="100000">
                    <a:srgbClr val="196B24">
                      <a:lumMod val="105000"/>
                      <a:satMod val="109000"/>
                      <a:tint val="8100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n-ea"/>
                  <a:ea typeface="+mn-ea"/>
                  <a:cs typeface="+mn-cs"/>
                </a:endParaRPr>
              </a:p>
            </p:txBody>
          </p:sp>
          <p:sp>
            <p:nvSpPr>
              <p:cNvPr id="142" name="四角形: 角を丸くする 141">
                <a:extLst>
                  <a:ext uri="{FF2B5EF4-FFF2-40B4-BE49-F238E27FC236}">
                    <a16:creationId xmlns:a16="http://schemas.microsoft.com/office/drawing/2014/main" id="{AEFD2883-535B-FD48-4D2D-D76597EEFDF3}"/>
                  </a:ext>
                </a:extLst>
              </p:cNvPr>
              <p:cNvSpPr/>
              <p:nvPr/>
            </p:nvSpPr>
            <p:spPr bwMode="auto">
              <a:xfrm>
                <a:off x="5880758" y="225621"/>
                <a:ext cx="3511726" cy="652977"/>
              </a:xfrm>
              <a:prstGeom prst="roundRect">
                <a:avLst/>
              </a:prstGeom>
              <a:noFill/>
              <a:ln w="9525">
                <a:noFill/>
                <a:miter lim="800000"/>
                <a:headEnd/>
                <a:tailEnd/>
              </a:ln>
            </p:spPr>
            <p:txBody>
              <a:bodyPr wrap="none"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n-ea"/>
                    <a:ea typeface="+mn-ea"/>
                    <a:cs typeface="+mn-cs"/>
                  </a:rPr>
                  <a:t>プロセス管理を考慮した</a:t>
                </a:r>
                <a:endParaRPr kumimoji="0" lang="en-US" altLang="ja-JP" sz="1400" b="1" i="0" u="none" strike="noStrike" kern="0" cap="none" spc="0" normalizeH="0" baseline="0" noProof="0" dirty="0">
                  <a:ln>
                    <a:noFill/>
                  </a:ln>
                  <a:solidFill>
                    <a:prstClr val="black"/>
                  </a:solidFill>
                  <a:effectLst/>
                  <a:uLnTx/>
                  <a:uFillTx/>
                  <a:latin typeface="+mn-ea"/>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mn-ea"/>
                    <a:ea typeface="+mn-ea"/>
                    <a:cs typeface="+mn-cs"/>
                  </a:rPr>
                  <a:t>モニタリング</a:t>
                </a:r>
                <a:br>
                  <a:rPr kumimoji="0" lang="en-US" altLang="ja-JP" sz="1400" b="1" i="0" u="none" strike="noStrike" kern="0" cap="none" spc="0" normalizeH="0" baseline="0" noProof="0" dirty="0">
                    <a:ln>
                      <a:noFill/>
                    </a:ln>
                    <a:solidFill>
                      <a:prstClr val="black"/>
                    </a:solidFill>
                    <a:effectLst/>
                    <a:uLnTx/>
                    <a:uFillTx/>
                    <a:latin typeface="+mn-ea"/>
                    <a:ea typeface="+mn-ea"/>
                    <a:cs typeface="+mn-cs"/>
                  </a:rPr>
                </a:br>
                <a:r>
                  <a:rPr kumimoji="0" lang="ja-JP" altLang="en-US" sz="1100" b="0" i="0" u="none" strike="noStrike" kern="0" cap="none" spc="0" normalizeH="0" baseline="0" noProof="0" dirty="0">
                    <a:ln>
                      <a:noFill/>
                    </a:ln>
                    <a:solidFill>
                      <a:prstClr val="black"/>
                    </a:solidFill>
                    <a:effectLst/>
                    <a:uLnTx/>
                    <a:uFillTx/>
                    <a:latin typeface="+mn-ea"/>
                    <a:ea typeface="+mn-ea"/>
                    <a:cs typeface="+mn-cs"/>
                  </a:rPr>
                  <a:t>（プロセスに焦点を当てたモニタリング）</a:t>
                </a:r>
                <a:endParaRPr kumimoji="0" lang="en-US" altLang="ja-JP" sz="1400" b="1" i="0" u="none" strike="noStrike" kern="0" cap="none" spc="0" normalizeH="0" baseline="0" noProof="0" dirty="0">
                  <a:ln>
                    <a:noFill/>
                  </a:ln>
                  <a:solidFill>
                    <a:prstClr val="black"/>
                  </a:solidFill>
                  <a:effectLst/>
                  <a:uLnTx/>
                  <a:uFillTx/>
                  <a:latin typeface="+mn-ea"/>
                  <a:ea typeface="+mn-ea"/>
                  <a:cs typeface="+mn-cs"/>
                </a:endParaRPr>
              </a:p>
            </p:txBody>
          </p:sp>
        </p:grpSp>
        <p:sp>
          <p:nvSpPr>
            <p:cNvPr id="138" name="楕円 137">
              <a:extLst>
                <a:ext uri="{FF2B5EF4-FFF2-40B4-BE49-F238E27FC236}">
                  <a16:creationId xmlns:a16="http://schemas.microsoft.com/office/drawing/2014/main" id="{84462F7A-F393-9E1C-5FD7-97841687F0BB}"/>
                </a:ext>
              </a:extLst>
            </p:cNvPr>
            <p:cNvSpPr/>
            <p:nvPr>
              <p:custDataLst>
                <p:tags r:id="rId24"/>
              </p:custDataLst>
            </p:nvPr>
          </p:nvSpPr>
          <p:spPr>
            <a:xfrm>
              <a:off x="4622287" y="2603188"/>
              <a:ext cx="3020157" cy="2379525"/>
            </a:xfrm>
            <a:prstGeom prst="ellipse">
              <a:avLst/>
            </a:prstGeom>
            <a:solidFill>
              <a:srgbClr val="E97132">
                <a:lumMod val="20000"/>
                <a:lumOff val="80000"/>
              </a:srgbClr>
            </a:solidFill>
            <a:ln w="12700" cap="flat" cmpd="sng" algn="ctr">
              <a:solidFill>
                <a:srgbClr val="A02B93">
                  <a:lumMod val="60000"/>
                  <a:lumOff val="40000"/>
                </a:srgbClr>
              </a:solidFill>
              <a:prstDash val="solid"/>
              <a:miter lim="800000"/>
            </a:ln>
            <a:effectLst>
              <a:softEdge rad="317500"/>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mn-ea"/>
                  <a:ea typeface="+mn-ea"/>
                  <a:cs typeface="+mn-cs"/>
                </a:rPr>
                <a:t>Risk Proportionate</a:t>
              </a:r>
              <a:r>
                <a:rPr kumimoji="0" lang="ja-JP" altLang="en-US" sz="1800" b="1" i="0" u="none" strike="noStrike" kern="0" cap="none" spc="0" normalizeH="0" baseline="0" noProof="0" dirty="0">
                  <a:ln>
                    <a:noFill/>
                  </a:ln>
                  <a:solidFill>
                    <a:prstClr val="black"/>
                  </a:solidFill>
                  <a:effectLst/>
                  <a:uLnTx/>
                  <a:uFillTx/>
                  <a:latin typeface="+mn-ea"/>
                  <a:ea typeface="+mn-ea"/>
                  <a:cs typeface="+mn-cs"/>
                </a:rPr>
                <a:t> </a:t>
              </a:r>
              <a:r>
                <a:rPr kumimoji="0" lang="en-US" altLang="ja-JP" sz="1800" b="1" i="0" u="none" strike="noStrike" kern="0" cap="none" spc="0" normalizeH="0" baseline="0" noProof="0" dirty="0">
                  <a:ln>
                    <a:noFill/>
                  </a:ln>
                  <a:solidFill>
                    <a:prstClr val="black"/>
                  </a:solidFill>
                  <a:effectLst/>
                  <a:uLnTx/>
                  <a:uFillTx/>
                  <a:latin typeface="+mn-ea"/>
                  <a:ea typeface="+mn-ea"/>
                  <a:cs typeface="+mn-cs"/>
                </a:rPr>
                <a:t>Approach</a:t>
              </a:r>
            </a:p>
          </p:txBody>
        </p:sp>
        <p:sp>
          <p:nvSpPr>
            <p:cNvPr id="139" name="矢印: 上カーブ 138">
              <a:extLst>
                <a:ext uri="{FF2B5EF4-FFF2-40B4-BE49-F238E27FC236}">
                  <a16:creationId xmlns:a16="http://schemas.microsoft.com/office/drawing/2014/main" id="{E54B197A-7024-AEB5-47E9-B9DAD2EFF495}"/>
                </a:ext>
              </a:extLst>
            </p:cNvPr>
            <p:cNvSpPr/>
            <p:nvPr>
              <p:custDataLst>
                <p:tags r:id="rId25"/>
              </p:custDataLst>
            </p:nvPr>
          </p:nvSpPr>
          <p:spPr>
            <a:xfrm>
              <a:off x="4777913" y="3811776"/>
              <a:ext cx="2813772" cy="1136070"/>
            </a:xfrm>
            <a:prstGeom prst="curvedUpArrow">
              <a:avLst/>
            </a:prstGeom>
            <a:solidFill>
              <a:srgbClr val="196B24"/>
            </a:solidFill>
            <a:ln w="254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n-ea"/>
                <a:ea typeface="+mn-ea"/>
                <a:cs typeface="+mn-cs"/>
              </a:endParaRPr>
            </a:p>
          </p:txBody>
        </p:sp>
        <p:sp>
          <p:nvSpPr>
            <p:cNvPr id="140" name="矢印: 上カーブ 139">
              <a:extLst>
                <a:ext uri="{FF2B5EF4-FFF2-40B4-BE49-F238E27FC236}">
                  <a16:creationId xmlns:a16="http://schemas.microsoft.com/office/drawing/2014/main" id="{2227E27A-1C38-0EC1-E3FD-549176A86645}"/>
                </a:ext>
              </a:extLst>
            </p:cNvPr>
            <p:cNvSpPr/>
            <p:nvPr>
              <p:custDataLst>
                <p:tags r:id="rId26"/>
              </p:custDataLst>
            </p:nvPr>
          </p:nvSpPr>
          <p:spPr>
            <a:xfrm rot="10800000">
              <a:off x="4655871" y="2598765"/>
              <a:ext cx="2813772" cy="1136070"/>
            </a:xfrm>
            <a:prstGeom prst="curvedUpArrow">
              <a:avLst/>
            </a:prstGeom>
            <a:solidFill>
              <a:srgbClr val="4EA72E"/>
            </a:solidFill>
            <a:ln w="254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mn-ea"/>
                <a:ea typeface="+mn-ea"/>
                <a:cs typeface="+mn-cs"/>
              </a:endParaRPr>
            </a:p>
          </p:txBody>
        </p:sp>
      </p:grpSp>
      <p:sp>
        <p:nvSpPr>
          <p:cNvPr id="147" name="テキスト ボックス 146">
            <a:extLst>
              <a:ext uri="{FF2B5EF4-FFF2-40B4-BE49-F238E27FC236}">
                <a16:creationId xmlns:a16="http://schemas.microsoft.com/office/drawing/2014/main" id="{10F3F4D3-EF63-EA88-C5A3-4217C212FF33}"/>
              </a:ext>
            </a:extLst>
          </p:cNvPr>
          <p:cNvSpPr txBox="1"/>
          <p:nvPr/>
        </p:nvSpPr>
        <p:spPr>
          <a:xfrm>
            <a:off x="1472535" y="1151977"/>
            <a:ext cx="9576571" cy="420243"/>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n-ea"/>
                <a:ea typeface="+mn-ea"/>
                <a:cs typeface="+mn-cs"/>
              </a:rPr>
              <a:t>治験依頼者、医療機関の責任範囲を明確にしつつ、必要な「対話・相談」により協働する！</a:t>
            </a:r>
            <a:endParaRPr kumimoji="1" lang="en-US" altLang="ja-JP" sz="2000" b="1" i="0" u="none" strike="noStrike" kern="1200" cap="none" spc="0" normalizeH="0" baseline="0" noProof="0" dirty="0">
              <a:ln>
                <a:noFill/>
              </a:ln>
              <a:solidFill>
                <a:srgbClr val="FF0000"/>
              </a:solidFill>
              <a:effectLst/>
              <a:uLnTx/>
              <a:uFillTx/>
              <a:latin typeface="+mn-ea"/>
              <a:ea typeface="+mn-ea"/>
              <a:cs typeface="+mn-cs"/>
            </a:endParaRPr>
          </a:p>
        </p:txBody>
      </p:sp>
      <p:sp>
        <p:nvSpPr>
          <p:cNvPr id="148" name="正方形/長方形 147">
            <a:extLst>
              <a:ext uri="{FF2B5EF4-FFF2-40B4-BE49-F238E27FC236}">
                <a16:creationId xmlns:a16="http://schemas.microsoft.com/office/drawing/2014/main" id="{3F74E241-4F55-3D7B-DB43-FAFF605ADE6E}"/>
              </a:ext>
            </a:extLst>
          </p:cNvPr>
          <p:cNvSpPr/>
          <p:nvPr/>
        </p:nvSpPr>
        <p:spPr>
          <a:xfrm>
            <a:off x="591489" y="5201159"/>
            <a:ext cx="4040357" cy="961139"/>
          </a:xfrm>
          <a:prstGeom prst="rect">
            <a:avLst/>
          </a:prstGeom>
          <a:solidFill>
            <a:srgbClr val="0070C0"/>
          </a:solidFill>
          <a:ln w="31750" cap="flat" cmpd="sng" algn="ctr">
            <a:solidFill>
              <a:srgbClr val="0E2841"/>
            </a:solidFill>
            <a:prstDash val="solid"/>
            <a:miter lim="800000"/>
          </a:ln>
          <a:effectLst/>
        </p:spPr>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mn-ea"/>
                <a:ea typeface="+mn-ea"/>
                <a:cs typeface="+mn-cs"/>
              </a:rPr>
              <a:t>QbD</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mn-ea"/>
                <a:ea typeface="+mn-ea"/>
                <a:cs typeface="+mn-cs"/>
              </a:rPr>
              <a:t>⇒ プロトコル等に質を設計・確保（リスクを軽減）する</a:t>
            </a:r>
            <a:endParaRPr kumimoji="0" lang="en-US" altLang="ja-JP" sz="1200" b="0" i="0" u="none" strike="noStrike" kern="0" cap="none" spc="0" normalizeH="0" baseline="0" noProof="0" dirty="0">
              <a:ln>
                <a:noFill/>
              </a:ln>
              <a:solidFill>
                <a:prstClr val="white"/>
              </a:solidFill>
              <a:effectLst/>
              <a:uLnTx/>
              <a:uFillTx/>
              <a:latin typeface="+mn-ea"/>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mn-ea"/>
                <a:ea typeface="+mn-ea"/>
                <a:cs typeface="+mn-cs"/>
              </a:rPr>
              <a:t>（試験実施段階のモニタリングのみに注力して質を担保しない）</a:t>
            </a:r>
            <a:endParaRPr kumimoji="0" lang="en-US" altLang="ja-JP" sz="1100" b="0" i="0" u="none" strike="noStrike" kern="0" cap="none" spc="0" normalizeH="0" baseline="0" noProof="0" dirty="0">
              <a:ln>
                <a:noFill/>
              </a:ln>
              <a:solidFill>
                <a:prstClr val="white"/>
              </a:solidFill>
              <a:effectLst/>
              <a:uLnTx/>
              <a:uFillTx/>
              <a:latin typeface="+mn-ea"/>
              <a:ea typeface="+mn-ea"/>
              <a:cs typeface="+mn-cs"/>
            </a:endParaRPr>
          </a:p>
        </p:txBody>
      </p:sp>
      <p:sp>
        <p:nvSpPr>
          <p:cNvPr id="4" name="スライド番号プレースホルダー 2">
            <a:extLst>
              <a:ext uri="{FF2B5EF4-FFF2-40B4-BE49-F238E27FC236}">
                <a16:creationId xmlns:a16="http://schemas.microsoft.com/office/drawing/2014/main" id="{B41C8CD6-7806-443F-C396-452BCDCB1B42}"/>
              </a:ext>
            </a:extLst>
          </p:cNvPr>
          <p:cNvSpPr>
            <a:spLocks noGrp="1"/>
          </p:cNvSpPr>
          <p:nvPr>
            <p:ph type="sldNum" sz="quarter" idx="10"/>
          </p:nvPr>
        </p:nvSpPr>
        <p:spPr>
          <a:xfrm>
            <a:off x="9072033" y="6519864"/>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pic>
        <p:nvPicPr>
          <p:cNvPr id="5" name="Section 2_SL37">
            <a:hlinkClick r:id="" action="ppaction://media"/>
            <a:extLst>
              <a:ext uri="{FF2B5EF4-FFF2-40B4-BE49-F238E27FC236}">
                <a16:creationId xmlns:a16="http://schemas.microsoft.com/office/drawing/2014/main" id="{49E66D52-1C8F-484C-91D6-B8BFE874ABEC}"/>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11510433" y="5799581"/>
            <a:ext cx="406400" cy="406400"/>
          </a:xfrm>
          <a:prstGeom prst="rect">
            <a:avLst/>
          </a:prstGeom>
        </p:spPr>
      </p:pic>
    </p:spTree>
    <p:extLst>
      <p:ext uri="{BB962C8B-B14F-4D97-AF65-F5344CB8AC3E}">
        <p14:creationId xmlns:p14="http://schemas.microsoft.com/office/powerpoint/2010/main" val="425265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D93D5-5749-E9A3-9D01-69FAF2D46A42}"/>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7C800A9-9B75-AE67-E80C-093CE747E64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6" imgW="404" imgH="405" progId="TCLayout.ActiveDocument.1">
                  <p:embed/>
                </p:oleObj>
              </mc:Choice>
              <mc:Fallback>
                <p:oleObj name="think-cellスライド" r:id="rId6" imgW="404" imgH="405" progId="TCLayout.ActiveDocument.1">
                  <p:embed/>
                  <p:pic>
                    <p:nvPicPr>
                      <p:cNvPr id="2" name="think-cell data - do not delete" hidden="1">
                        <a:extLst>
                          <a:ext uri="{FF2B5EF4-FFF2-40B4-BE49-F238E27FC236}">
                            <a16:creationId xmlns:a16="http://schemas.microsoft.com/office/drawing/2014/main" id="{F7C800A9-9B75-AE67-E80C-093CE747E64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タイトル 3">
            <a:extLst>
              <a:ext uri="{FF2B5EF4-FFF2-40B4-BE49-F238E27FC236}">
                <a16:creationId xmlns:a16="http://schemas.microsoft.com/office/drawing/2014/main" id="{F069CFC3-8F1A-5551-4279-6E7DD4FF21E0}"/>
              </a:ext>
            </a:extLst>
          </p:cNvPr>
          <p:cNvSpPr>
            <a:spLocks noGrp="1"/>
          </p:cNvSpPr>
          <p:nvPr>
            <p:ph type="title" idx="4294967295"/>
          </p:nvPr>
        </p:nvSpPr>
        <p:spPr>
          <a:xfrm>
            <a:off x="0" y="357188"/>
            <a:ext cx="10515600" cy="742950"/>
          </a:xfrm>
        </p:spPr>
        <p:txBody>
          <a:bodyPr vert="horz">
            <a:normAutofit/>
          </a:bodyPr>
          <a:lstStyle/>
          <a:p>
            <a:pPr algn="l"/>
            <a:r>
              <a:rPr lang="ja-JP" altLang="en-US" sz="3200" b="1" dirty="0">
                <a:solidFill>
                  <a:schemeClr val="tx1"/>
                </a:solidFill>
                <a:latin typeface="+mn-ea"/>
                <a:ea typeface="+mn-ea"/>
              </a:rPr>
              <a:t>　　　　臨床試験の質の考え方</a:t>
            </a:r>
            <a:endParaRPr lang="ja-JP" altLang="en-US" sz="3200" b="1" dirty="0">
              <a:latin typeface="+mn-ea"/>
              <a:ea typeface="+mn-ea"/>
            </a:endParaRPr>
          </a:p>
        </p:txBody>
      </p:sp>
      <p:graphicFrame>
        <p:nvGraphicFramePr>
          <p:cNvPr id="17" name="表 1">
            <a:extLst>
              <a:ext uri="{FF2B5EF4-FFF2-40B4-BE49-F238E27FC236}">
                <a16:creationId xmlns:a16="http://schemas.microsoft.com/office/drawing/2014/main" id="{2A1FB5C5-E38E-D7B4-3983-6D18E5BF6807}"/>
              </a:ext>
            </a:extLst>
          </p:cNvPr>
          <p:cNvGraphicFramePr>
            <a:graphicFrameLocks noGrp="1"/>
          </p:cNvGraphicFramePr>
          <p:nvPr>
            <p:extLst>
              <p:ext uri="{D42A27DB-BD31-4B8C-83A1-F6EECF244321}">
                <p14:modId xmlns:p14="http://schemas.microsoft.com/office/powerpoint/2010/main" val="2747986109"/>
              </p:ext>
            </p:extLst>
          </p:nvPr>
        </p:nvGraphicFramePr>
        <p:xfrm>
          <a:off x="155340" y="1287239"/>
          <a:ext cx="11881320" cy="4029884"/>
        </p:xfrm>
        <a:graphic>
          <a:graphicData uri="http://schemas.openxmlformats.org/drawingml/2006/table">
            <a:tbl>
              <a:tblPr firstRow="1" bandRow="1">
                <a:tableStyleId>{5940675A-B579-460E-94D1-54222C63F5DA}</a:tableStyleId>
              </a:tblPr>
              <a:tblGrid>
                <a:gridCol w="2052228">
                  <a:extLst>
                    <a:ext uri="{9D8B030D-6E8A-4147-A177-3AD203B41FA5}">
                      <a16:colId xmlns:a16="http://schemas.microsoft.com/office/drawing/2014/main" val="1853461749"/>
                    </a:ext>
                  </a:extLst>
                </a:gridCol>
                <a:gridCol w="3708412">
                  <a:extLst>
                    <a:ext uri="{9D8B030D-6E8A-4147-A177-3AD203B41FA5}">
                      <a16:colId xmlns:a16="http://schemas.microsoft.com/office/drawing/2014/main" val="2127080930"/>
                    </a:ext>
                  </a:extLst>
                </a:gridCol>
                <a:gridCol w="6120680">
                  <a:extLst>
                    <a:ext uri="{9D8B030D-6E8A-4147-A177-3AD203B41FA5}">
                      <a16:colId xmlns:a16="http://schemas.microsoft.com/office/drawing/2014/main" val="2864707712"/>
                    </a:ext>
                  </a:extLst>
                </a:gridCol>
              </a:tblGrid>
              <a:tr h="468727">
                <a:tc>
                  <a:txBody>
                    <a:bodyPr/>
                    <a:lstStyle/>
                    <a:p>
                      <a:pPr>
                        <a:lnSpc>
                          <a:spcPct val="120000"/>
                        </a:lnSpc>
                      </a:pPr>
                      <a:endParaRPr lang="en-US" dirty="0">
                        <a:solidFill>
                          <a:schemeClr val="bg1"/>
                        </a:solidFill>
                        <a:latin typeface="+mn-ea"/>
                        <a:ea typeface="+mn-ea"/>
                        <a:sym typeface="メイリオ" panose="020B0604030504040204" pitchFamily="50" charset="-128"/>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50000"/>
                      </a:schemeClr>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b="1" baseline="0" dirty="0">
                          <a:solidFill>
                            <a:schemeClr val="bg1"/>
                          </a:solidFill>
                          <a:latin typeface="+mn-ea"/>
                          <a:ea typeface="+mn-ea"/>
                          <a:sym typeface="メイリオ" panose="020B0604030504040204" pitchFamily="50" charset="-128"/>
                        </a:rPr>
                        <a:t>質に関する用語</a:t>
                      </a:r>
                      <a:endParaRPr kumimoji="1" lang="en-US" altLang="ja-JP" b="1" baseline="0" dirty="0">
                        <a:solidFill>
                          <a:schemeClr val="bg1"/>
                        </a:solidFill>
                        <a:latin typeface="+mn-ea"/>
                        <a:ea typeface="+mn-ea"/>
                        <a:sym typeface="メイリオ" panose="020B0604030504040204" pitchFamily="50" charset="-128"/>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50000"/>
                      </a:schemeClr>
                    </a:solidFill>
                  </a:tcPr>
                </a:tc>
                <a:tc>
                  <a:txBody>
                    <a:bodyPr/>
                    <a:lstStyle/>
                    <a:p>
                      <a:pPr algn="ctr">
                        <a:lnSpc>
                          <a:spcPct val="120000"/>
                        </a:lnSpc>
                      </a:pPr>
                      <a:r>
                        <a:rPr kumimoji="1" lang="ja-JP" altLang="en-US" b="1" baseline="0" dirty="0">
                          <a:solidFill>
                            <a:schemeClr val="bg1"/>
                          </a:solidFill>
                          <a:latin typeface="+mn-ea"/>
                          <a:ea typeface="+mn-ea"/>
                          <a:sym typeface="メイリオ" panose="020B0604030504040204" pitchFamily="50" charset="-128"/>
                        </a:rPr>
                        <a:t>質に関する記述の要約</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135526747"/>
                  </a:ext>
                </a:extLst>
              </a:tr>
              <a:tr h="1202386">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a:latin typeface="+mn-ea"/>
                          <a:ea typeface="+mn-ea"/>
                          <a:sym typeface="メイリオ" panose="020B0604030504040204" pitchFamily="50" charset="-128"/>
                        </a:rPr>
                        <a:t>ICH E6</a:t>
                      </a:r>
                      <a:r>
                        <a:rPr kumimoji="1" lang="ja-JP" altLang="en-US">
                          <a:latin typeface="+mn-ea"/>
                          <a:ea typeface="+mn-ea"/>
                          <a:sym typeface="メイリオ" panose="020B0604030504040204" pitchFamily="50" charset="-128"/>
                        </a:rPr>
                        <a:t> </a:t>
                      </a:r>
                      <a:r>
                        <a:rPr kumimoji="1" lang="en-US" altLang="ja-JP">
                          <a:latin typeface="+mn-ea"/>
                          <a:ea typeface="+mn-ea"/>
                          <a:sym typeface="メイリオ" panose="020B0604030504040204" pitchFamily="50" charset="-128"/>
                        </a:rPr>
                        <a:t>(R2)</a:t>
                      </a:r>
                      <a:r>
                        <a:rPr kumimoji="1" lang="en-US" altLang="ja-JP" baseline="30000">
                          <a:latin typeface="+mn-ea"/>
                          <a:ea typeface="+mn-ea"/>
                          <a:sym typeface="メイリオ" panose="020B0604030504040204" pitchFamily="50" charset="-128"/>
                        </a:rPr>
                        <a:t> </a:t>
                      </a:r>
                      <a:r>
                        <a:rPr lang="en-US" altLang="ja-JP" sz="1800" strike="noStrike" baseline="30000">
                          <a:latin typeface="+mn-ea"/>
                          <a:ea typeface="+mn-ea"/>
                          <a:sym typeface="メイリオ" panose="020B0604030504040204" pitchFamily="50" charset="-128"/>
                        </a:rPr>
                        <a:t>*1</a:t>
                      </a:r>
                      <a:endParaRPr kumimoji="1" lang="en-US" altLang="ja-JP" strike="noStrike" baseline="30000">
                        <a:latin typeface="+mn-ea"/>
                        <a:ea typeface="+mn-ea"/>
                        <a:sym typeface="メイリオ" panose="020B0604030504040204" pitchFamily="50" charset="-128"/>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20000"/>
                        <a:lumOff val="80000"/>
                      </a:schemeClr>
                    </a:solidFill>
                  </a:tcPr>
                </a:tc>
                <a:tc>
                  <a:txBody>
                    <a:bodyPr/>
                    <a:lstStyle/>
                    <a:p>
                      <a:pPr marL="285750" indent="-285750">
                        <a:lnSpc>
                          <a:spcPct val="120000"/>
                        </a:lnSpc>
                        <a:buFont typeface="Arial" panose="020B0604020202020204" pitchFamily="34" charset="0"/>
                        <a:buChar char="•"/>
                      </a:pPr>
                      <a:r>
                        <a:rPr kumimoji="1" lang="en-US" altLang="ja-JP" dirty="0">
                          <a:latin typeface="+mn-ea"/>
                          <a:ea typeface="+mn-ea"/>
                          <a:sym typeface="メイリオ" panose="020B0604030504040204" pitchFamily="50" charset="-128"/>
                        </a:rPr>
                        <a:t>Quality Management System</a:t>
                      </a:r>
                      <a:r>
                        <a:rPr lang="en-US" altLang="ja-JP" dirty="0">
                          <a:latin typeface="+mn-ea"/>
                          <a:ea typeface="+mn-ea"/>
                          <a:sym typeface="メイリオ" panose="020B0604030504040204" pitchFamily="50" charset="-128"/>
                        </a:rPr>
                        <a:t> </a:t>
                      </a:r>
                      <a:endParaRPr kumimoji="1" lang="ja-JP" altLang="en-US" dirty="0">
                        <a:latin typeface="+mn-ea"/>
                        <a:ea typeface="+mn-ea"/>
                        <a:sym typeface="メイリオ" panose="020B0604030504040204" pitchFamily="50" charset="-128"/>
                      </a:endParaRPr>
                    </a:p>
                    <a:p>
                      <a:pPr marL="285750" indent="-285750">
                        <a:lnSpc>
                          <a:spcPct val="120000"/>
                        </a:lnSpc>
                        <a:buFont typeface="Arial" panose="020B0604020202020204" pitchFamily="34" charset="0"/>
                        <a:buChar char="•"/>
                      </a:pPr>
                      <a:r>
                        <a:rPr kumimoji="1" lang="en-US" altLang="ja-JP" dirty="0">
                          <a:latin typeface="+mn-ea"/>
                          <a:ea typeface="+mn-ea"/>
                          <a:sym typeface="メイリオ" panose="020B0604030504040204" pitchFamily="50" charset="-128"/>
                        </a:rPr>
                        <a:t>Risk-based Approach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20000"/>
                        <a:lumOff val="80000"/>
                      </a:schemeClr>
                    </a:solidFill>
                  </a:tcPr>
                </a:tc>
                <a:tc>
                  <a:txBody>
                    <a:bodyPr/>
                    <a:lstStyle/>
                    <a:p>
                      <a:pPr>
                        <a:lnSpc>
                          <a:spcPct val="120000"/>
                        </a:lnSpc>
                      </a:pPr>
                      <a:r>
                        <a:rPr kumimoji="1" lang="ja-JP" altLang="en-US" dirty="0">
                          <a:latin typeface="+mn-ea"/>
                          <a:ea typeface="+mn-ea"/>
                          <a:sym typeface="メイリオ" panose="020B0604030504040204" pitchFamily="50" charset="-128"/>
                        </a:rPr>
                        <a:t>試験の全ての過程において質をマネジメントするためのシステム（品質マネジメントシステム、</a:t>
                      </a:r>
                      <a:r>
                        <a:rPr kumimoji="1" lang="en-US" altLang="ja-JP" dirty="0">
                          <a:latin typeface="+mn-ea"/>
                          <a:ea typeface="+mn-ea"/>
                          <a:sym typeface="メイリオ" panose="020B0604030504040204" pitchFamily="50" charset="-128"/>
                        </a:rPr>
                        <a:t>QMS</a:t>
                      </a:r>
                      <a:r>
                        <a:rPr kumimoji="1" lang="ja-JP" altLang="en-US" dirty="0">
                          <a:latin typeface="+mn-ea"/>
                          <a:ea typeface="+mn-ea"/>
                          <a:sym typeface="メイリオ" panose="020B0604030504040204" pitchFamily="50" charset="-128"/>
                        </a:rPr>
                        <a:t>）を履行すること、リスクに基づくアプローチを用いることが重要。</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8424604"/>
                  </a:ext>
                </a:extLst>
              </a:tr>
              <a:tr h="2302875">
                <a:tc>
                  <a:txBody>
                    <a:bodyPr/>
                    <a:lstStyle/>
                    <a:p>
                      <a:pPr>
                        <a:lnSpc>
                          <a:spcPct val="120000"/>
                        </a:lnSpc>
                      </a:pPr>
                      <a:r>
                        <a:rPr kumimoji="1" lang="en-US" altLang="ja-JP" dirty="0">
                          <a:latin typeface="+mn-ea"/>
                          <a:ea typeface="+mn-ea"/>
                          <a:sym typeface="メイリオ" panose="020B0604030504040204" pitchFamily="50" charset="-128"/>
                        </a:rPr>
                        <a:t>GCP </a:t>
                      </a:r>
                      <a:r>
                        <a:rPr lang="en-US" altLang="ja-JP" sz="1800" dirty="0">
                          <a:latin typeface="+mn-ea"/>
                          <a:ea typeface="+mn-ea"/>
                          <a:sym typeface="メイリオ" panose="020B0604030504040204" pitchFamily="50" charset="-128"/>
                        </a:rPr>
                        <a:t>Renovation</a:t>
                      </a:r>
                      <a:endParaRPr kumimoji="1" lang="ja-JP" altLang="en-US" dirty="0">
                        <a:latin typeface="+mn-ea"/>
                        <a:ea typeface="+mn-ea"/>
                        <a:sym typeface="メイリオ" panose="020B0604030504040204" pitchFamily="50" charset="-128"/>
                      </a:endParaRPr>
                    </a:p>
                    <a:p>
                      <a:pPr marL="285750" indent="-285750">
                        <a:lnSpc>
                          <a:spcPct val="120000"/>
                        </a:lnSpc>
                        <a:buFont typeface="Arial" panose="020B0604020202020204" pitchFamily="34" charset="0"/>
                        <a:buChar char="•"/>
                      </a:pPr>
                      <a:r>
                        <a:rPr kumimoji="1" lang="en-US" altLang="ja-JP" dirty="0">
                          <a:latin typeface="+mn-ea"/>
                          <a:ea typeface="+mn-ea"/>
                          <a:sym typeface="メイリオ" panose="020B0604030504040204" pitchFamily="50" charset="-128"/>
                        </a:rPr>
                        <a:t>ICH</a:t>
                      </a:r>
                      <a:r>
                        <a:rPr kumimoji="1" lang="ja-JP" altLang="en-US" dirty="0">
                          <a:latin typeface="+mn-ea"/>
                          <a:ea typeface="+mn-ea"/>
                          <a:sym typeface="メイリオ" panose="020B0604030504040204" pitchFamily="50" charset="-128"/>
                        </a:rPr>
                        <a:t> </a:t>
                      </a:r>
                      <a:r>
                        <a:rPr kumimoji="1" lang="en-US" altLang="ja-JP" dirty="0">
                          <a:latin typeface="+mn-ea"/>
                          <a:ea typeface="+mn-ea"/>
                          <a:sym typeface="メイリオ" panose="020B0604030504040204" pitchFamily="50" charset="-128"/>
                        </a:rPr>
                        <a:t>E8 (R1)</a:t>
                      </a:r>
                      <a:r>
                        <a:rPr lang="en-US" altLang="ja-JP" sz="1800" strike="noStrike" baseline="30000" dirty="0">
                          <a:latin typeface="+mn-ea"/>
                          <a:ea typeface="+mn-ea"/>
                          <a:sym typeface="メイリオ" panose="020B0604030504040204" pitchFamily="50" charset="-128"/>
                        </a:rPr>
                        <a:t>*2</a:t>
                      </a:r>
                      <a:endParaRPr kumimoji="1" lang="en-US" altLang="ja-JP" baseline="30000" dirty="0">
                        <a:latin typeface="+mn-ea"/>
                        <a:ea typeface="+mn-ea"/>
                        <a:sym typeface="メイリオ" panose="020B0604030504040204" pitchFamily="50" charset="-128"/>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1" lang="en-US" altLang="ja-JP" dirty="0">
                          <a:latin typeface="+mn-ea"/>
                          <a:ea typeface="+mn-ea"/>
                          <a:sym typeface="メイリオ" panose="020B0604030504040204" pitchFamily="50" charset="-128"/>
                        </a:rPr>
                        <a:t>ICH</a:t>
                      </a:r>
                      <a:r>
                        <a:rPr kumimoji="1" lang="ja-JP" altLang="en-US" dirty="0">
                          <a:latin typeface="+mn-ea"/>
                          <a:ea typeface="+mn-ea"/>
                          <a:sym typeface="メイリオ" panose="020B0604030504040204" pitchFamily="50" charset="-128"/>
                        </a:rPr>
                        <a:t> </a:t>
                      </a:r>
                      <a:r>
                        <a:rPr kumimoji="1" lang="en-US" altLang="ja-JP" dirty="0">
                          <a:latin typeface="+mn-ea"/>
                          <a:ea typeface="+mn-ea"/>
                          <a:sym typeface="メイリオ" panose="020B0604030504040204" pitchFamily="50" charset="-128"/>
                        </a:rPr>
                        <a:t>E6 (R3)</a:t>
                      </a:r>
                      <a:r>
                        <a:rPr lang="en-US" altLang="ja-JP" sz="1800" strike="noStrike" baseline="30000" dirty="0">
                          <a:latin typeface="+mn-ea"/>
                          <a:ea typeface="+mn-ea"/>
                          <a:sym typeface="メイリオ" panose="020B0604030504040204" pitchFamily="50" charset="-128"/>
                        </a:rPr>
                        <a:t>*3</a:t>
                      </a:r>
                      <a:endParaRPr kumimoji="1" lang="en-US" altLang="ja-JP" baseline="30000" dirty="0">
                        <a:latin typeface="+mn-ea"/>
                        <a:ea typeface="+mn-ea"/>
                        <a:sym typeface="メイリオ" panose="020B0604030504040204" pitchFamily="50" charset="-128"/>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20000"/>
                        <a:lumOff val="80000"/>
                      </a:schemeClr>
                    </a:solidFill>
                  </a:tcPr>
                </a:tc>
                <a:tc>
                  <a:txBody>
                    <a:bodyPr/>
                    <a:lstStyle/>
                    <a:p>
                      <a:pPr marL="285750" indent="-285750">
                        <a:lnSpc>
                          <a:spcPct val="120000"/>
                        </a:lnSpc>
                        <a:buFont typeface="Arial" panose="020B0604020202020204" pitchFamily="34" charset="0"/>
                        <a:buChar char="•"/>
                      </a:pPr>
                      <a:r>
                        <a:rPr kumimoji="1" lang="en-US" altLang="ja-JP" b="1" dirty="0">
                          <a:latin typeface="+mn-ea"/>
                          <a:ea typeface="+mn-ea"/>
                          <a:sym typeface="メイリオ" panose="020B0604030504040204" pitchFamily="50" charset="-128"/>
                        </a:rPr>
                        <a:t>Fitness for Purpose</a:t>
                      </a:r>
                    </a:p>
                    <a:p>
                      <a:pPr marL="285750" indent="-285750">
                        <a:lnSpc>
                          <a:spcPct val="120000"/>
                        </a:lnSpc>
                        <a:buFont typeface="Arial" panose="020B0604020202020204" pitchFamily="34" charset="0"/>
                        <a:buChar char="•"/>
                      </a:pPr>
                      <a:r>
                        <a:rPr kumimoji="1" lang="en-US" altLang="ja-JP" b="1" dirty="0">
                          <a:latin typeface="+mn-ea"/>
                          <a:ea typeface="+mn-ea"/>
                          <a:sym typeface="メイリオ" panose="020B0604030504040204" pitchFamily="50" charset="-128"/>
                        </a:rPr>
                        <a:t>Critical to Quality Factors</a:t>
                      </a:r>
                      <a:r>
                        <a:rPr lang="ja-JP" altLang="en-US" b="1" dirty="0">
                          <a:latin typeface="+mn-ea"/>
                          <a:ea typeface="+mn-ea"/>
                          <a:sym typeface="メイリオ" panose="020B0604030504040204" pitchFamily="50" charset="-128"/>
                        </a:rPr>
                        <a:t> </a:t>
                      </a:r>
                      <a:endParaRPr kumimoji="1" lang="ja-JP" altLang="en-US" b="1" dirty="0">
                        <a:latin typeface="+mn-ea"/>
                        <a:ea typeface="+mn-ea"/>
                        <a:sym typeface="メイリオ" panose="020B0604030504040204" pitchFamily="50" charset="-128"/>
                      </a:endParaRPr>
                    </a:p>
                    <a:p>
                      <a:pPr marL="285750" indent="-285750">
                        <a:lnSpc>
                          <a:spcPct val="120000"/>
                        </a:lnSpc>
                        <a:buFont typeface="Arial" panose="020B0604020202020204" pitchFamily="34" charset="0"/>
                        <a:buChar char="•"/>
                      </a:pPr>
                      <a:r>
                        <a:rPr kumimoji="1" lang="en-US" altLang="ja-JP" b="1" dirty="0">
                          <a:latin typeface="+mn-ea"/>
                          <a:ea typeface="+mn-ea"/>
                          <a:sym typeface="メイリオ" panose="020B0604030504040204" pitchFamily="50" charset="-128"/>
                        </a:rPr>
                        <a:t>Risk Proportionate Approach</a:t>
                      </a:r>
                      <a:endParaRPr kumimoji="1" lang="ja-JP" altLang="en-US" b="1" dirty="0">
                        <a:latin typeface="+mn-ea"/>
                        <a:ea typeface="+mn-ea"/>
                        <a:sym typeface="メイリオ" panose="020B0604030504040204" pitchFamily="50" charset="-128"/>
                      </a:endParaRPr>
                    </a:p>
                    <a:p>
                      <a:pPr marL="285750" indent="-285750">
                        <a:lnSpc>
                          <a:spcPct val="120000"/>
                        </a:lnSpc>
                        <a:buFont typeface="Arial" panose="020B0604020202020204" pitchFamily="34" charset="0"/>
                        <a:buChar char="•"/>
                      </a:pPr>
                      <a:r>
                        <a:rPr kumimoji="1" lang="en-US" altLang="ja-JP" b="1" dirty="0">
                          <a:solidFill>
                            <a:schemeClr val="tx1"/>
                          </a:solidFill>
                          <a:latin typeface="+mn-ea"/>
                          <a:ea typeface="+mn-ea"/>
                          <a:sym typeface="メイリオ" panose="020B0604030504040204" pitchFamily="50" charset="-128"/>
                        </a:rPr>
                        <a:t>Quality by Design</a:t>
                      </a:r>
                      <a:endParaRPr kumimoji="1" lang="ja-JP" altLang="en-US" b="1" dirty="0">
                        <a:solidFill>
                          <a:schemeClr val="tx1"/>
                        </a:solidFill>
                        <a:latin typeface="+mn-ea"/>
                        <a:ea typeface="+mn-ea"/>
                        <a:sym typeface="メイリオ" panose="020B0604030504040204" pitchFamily="50" charset="-128"/>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20000"/>
                        <a:lumOff val="80000"/>
                      </a:schemeClr>
                    </a:solidFill>
                  </a:tcPr>
                </a:tc>
                <a:tc>
                  <a:txBody>
                    <a:bodyPr/>
                    <a:lstStyle/>
                    <a:p>
                      <a:pPr>
                        <a:lnSpc>
                          <a:spcPct val="120000"/>
                        </a:lnSpc>
                      </a:pPr>
                      <a:r>
                        <a:rPr kumimoji="1" lang="ja-JP" altLang="en-US" dirty="0">
                          <a:latin typeface="+mn-ea"/>
                          <a:ea typeface="+mn-ea"/>
                          <a:sym typeface="メイリオ" panose="020B0604030504040204" pitchFamily="50" charset="-128"/>
                        </a:rPr>
                        <a:t>試験の目的に適合する質（</a:t>
                      </a:r>
                      <a:r>
                        <a:rPr kumimoji="1" lang="en-US" altLang="ja-JP" dirty="0">
                          <a:latin typeface="+mn-ea"/>
                          <a:ea typeface="+mn-ea"/>
                          <a:sym typeface="メイリオ" panose="020B0604030504040204" pitchFamily="50" charset="-128"/>
                        </a:rPr>
                        <a:t>Fitness for Purpose</a:t>
                      </a:r>
                      <a:r>
                        <a:rPr kumimoji="1" lang="ja-JP" altLang="en-US" dirty="0">
                          <a:latin typeface="+mn-ea"/>
                          <a:ea typeface="+mn-ea"/>
                          <a:sym typeface="メイリオ" panose="020B0604030504040204" pitchFamily="50" charset="-128"/>
                        </a:rPr>
                        <a:t>）を確保するためには、「</a:t>
                      </a:r>
                      <a:r>
                        <a:rPr kumimoji="1" lang="en-US" altLang="ja-JP" dirty="0">
                          <a:latin typeface="+mn-ea"/>
                          <a:ea typeface="+mn-ea"/>
                          <a:sym typeface="メイリオ" panose="020B0604030504040204" pitchFamily="50" charset="-128"/>
                        </a:rPr>
                        <a:t>Quality by Design</a:t>
                      </a:r>
                      <a:r>
                        <a:rPr kumimoji="1" lang="ja-JP" altLang="en-US" dirty="0">
                          <a:latin typeface="+mn-ea"/>
                          <a:ea typeface="+mn-ea"/>
                          <a:sym typeface="メイリオ" panose="020B0604030504040204" pitchFamily="50" charset="-128"/>
                        </a:rPr>
                        <a:t>」の考え方が重要。実施計画書（プロトコル）および実施手順（プロセス）に質を組み込み、目的達成に不可欠な要因（</a:t>
                      </a:r>
                      <a:r>
                        <a:rPr kumimoji="1" lang="en-US" altLang="ja-JP" dirty="0">
                          <a:latin typeface="+mn-ea"/>
                          <a:ea typeface="+mn-ea"/>
                          <a:sym typeface="メイリオ" panose="020B0604030504040204" pitchFamily="50" charset="-128"/>
                        </a:rPr>
                        <a:t>Critical to Quality Factors</a:t>
                      </a:r>
                      <a:r>
                        <a:rPr kumimoji="1" lang="ja-JP" altLang="en-US" dirty="0">
                          <a:latin typeface="+mn-ea"/>
                          <a:ea typeface="+mn-ea"/>
                          <a:sym typeface="メイリオ" panose="020B0604030504040204" pitchFamily="50" charset="-128"/>
                        </a:rPr>
                        <a:t>：</a:t>
                      </a:r>
                      <a:r>
                        <a:rPr kumimoji="1" lang="en-US" altLang="ja-JP" dirty="0">
                          <a:latin typeface="+mn-ea"/>
                          <a:ea typeface="+mn-ea"/>
                          <a:sym typeface="メイリオ" panose="020B0604030504040204" pitchFamily="50" charset="-128"/>
                        </a:rPr>
                        <a:t>CTQ</a:t>
                      </a:r>
                      <a:r>
                        <a:rPr kumimoji="1" lang="ja-JP" altLang="en-US" dirty="0">
                          <a:latin typeface="+mn-ea"/>
                          <a:ea typeface="+mn-ea"/>
                          <a:sym typeface="メイリオ" panose="020B0604030504040204" pitchFamily="50" charset="-128"/>
                        </a:rPr>
                        <a:t>要因）と、関連リスクを特定・評価し、リスクに応じてリソースを重点配分する（</a:t>
                      </a:r>
                      <a:r>
                        <a:rPr kumimoji="1" lang="en-US" altLang="ja-JP" dirty="0">
                          <a:latin typeface="+mn-ea"/>
                          <a:ea typeface="+mn-ea"/>
                          <a:sym typeface="メイリオ" panose="020B0604030504040204" pitchFamily="50" charset="-128"/>
                        </a:rPr>
                        <a:t>Risk-Proportionate Approach</a:t>
                      </a:r>
                      <a:r>
                        <a:rPr kumimoji="1" lang="ja-JP" altLang="en-US" dirty="0">
                          <a:latin typeface="+mn-ea"/>
                          <a:ea typeface="+mn-ea"/>
                          <a:sym typeface="メイリオ" panose="020B0604030504040204" pitchFamily="50" charset="-128"/>
                        </a:rPr>
                        <a:t>）ことで、効率的かつ目的にあった質を実現</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7467409"/>
                  </a:ext>
                </a:extLst>
              </a:tr>
            </a:tbl>
          </a:graphicData>
        </a:graphic>
      </p:graphicFrame>
      <p:sp>
        <p:nvSpPr>
          <p:cNvPr id="9" name="正方形/長方形 8">
            <a:extLst>
              <a:ext uri="{FF2B5EF4-FFF2-40B4-BE49-F238E27FC236}">
                <a16:creationId xmlns:a16="http://schemas.microsoft.com/office/drawing/2014/main" id="{887E635F-D3F2-FF1B-A26F-5917D43638AB}"/>
              </a:ext>
            </a:extLst>
          </p:cNvPr>
          <p:cNvSpPr/>
          <p:nvPr/>
        </p:nvSpPr>
        <p:spPr>
          <a:xfrm>
            <a:off x="4840356" y="5812228"/>
            <a:ext cx="7351643"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*1 ICH E6</a:t>
            </a:r>
            <a:r>
              <a:rPr kumimoji="0" lang="ja-JP" altLang="en-US"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a:t>
            </a:r>
            <a:r>
              <a:rPr kumimoji="0" lang="en-US" altLang="ja-JP"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R2</a:t>
            </a:r>
            <a:r>
              <a:rPr kumimoji="0" lang="ja-JP" altLang="en-US"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a:t>
            </a:r>
            <a:r>
              <a:rPr kumimoji="0" lang="en-US" altLang="ja-JP"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 ICH-E6 Good Clinical Practice (GCP) Principles (Step 5: 5 Jul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*2 ICH E8</a:t>
            </a:r>
            <a:r>
              <a:rPr kumimoji="0" lang="ja-JP" altLang="en-US"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a:t>
            </a:r>
            <a:r>
              <a:rPr kumimoji="0" lang="en-US" altLang="ja-JP"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R1</a:t>
            </a:r>
            <a:r>
              <a:rPr kumimoji="0" lang="ja-JP" altLang="en-US"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a:t>
            </a:r>
            <a:r>
              <a:rPr kumimoji="0" lang="en-US" altLang="ja-JP"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a:t>
            </a:r>
            <a:r>
              <a:rPr kumimoji="0" lang="ja-JP" altLang="en-US"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 </a:t>
            </a:r>
            <a:r>
              <a:rPr kumimoji="0" lang="en-US" altLang="ja-JP"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General Considerations For Clinical Studies</a:t>
            </a:r>
            <a:r>
              <a:rPr kumimoji="0" lang="ja-JP" altLang="en-US"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a:t>
            </a:r>
            <a:r>
              <a:rPr kumimoji="0" lang="en-US" altLang="ja-JP"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Step 5: 23 Dec 2022</a:t>
            </a:r>
            <a:r>
              <a:rPr kumimoji="0" lang="ja-JP" altLang="en-US"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a:t>
            </a:r>
            <a:endParaRPr kumimoji="0" lang="en-US" altLang="ja-JP"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*3 ICH E6</a:t>
            </a:r>
            <a:r>
              <a:rPr kumimoji="0" lang="ja-JP" altLang="en-US"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a:t>
            </a:r>
            <a:r>
              <a:rPr kumimoji="0" lang="en-US" altLang="ja-JP"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R3</a:t>
            </a:r>
            <a:r>
              <a:rPr kumimoji="0" lang="ja-JP" altLang="en-US"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a:t>
            </a:r>
            <a:r>
              <a:rPr kumimoji="0" lang="en-US" altLang="ja-JP" sz="12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 ICH-E6 Good Clinical Practice (GCP) Principles (Step 4: 6 Jan 2025)</a:t>
            </a:r>
          </a:p>
        </p:txBody>
      </p:sp>
      <p:sp>
        <p:nvSpPr>
          <p:cNvPr id="6" name="スライド番号プレースホルダー 1">
            <a:extLst>
              <a:ext uri="{FF2B5EF4-FFF2-40B4-BE49-F238E27FC236}">
                <a16:creationId xmlns:a16="http://schemas.microsoft.com/office/drawing/2014/main" id="{D5FF1603-B5AB-4E86-C5D2-987140BC1EA6}"/>
              </a:ext>
            </a:extLst>
          </p:cNvPr>
          <p:cNvSpPr>
            <a:spLocks noGrp="1"/>
          </p:cNvSpPr>
          <p:nvPr>
            <p:ph type="sldNum" sz="quarter" idx="10"/>
          </p:nvPr>
        </p:nvSpPr>
        <p:spPr>
          <a:xfrm>
            <a:off x="9072033" y="6519864"/>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chemeClr val="bg1">
                    <a:lumMod val="50000"/>
                  </a:scheme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800" b="0" i="0" u="none" strike="noStrike" kern="1200" cap="none" spc="0" normalizeH="0" baseline="0" noProof="0">
              <a:ln>
                <a:noFill/>
              </a:ln>
              <a:solidFill>
                <a:schemeClr val="bg1">
                  <a:lumMod val="50000"/>
                </a:schemeClr>
              </a:solidFill>
              <a:effectLst/>
              <a:uLnTx/>
              <a:uFillTx/>
              <a:latin typeface="Meiryo UI" panose="020B0604030504040204" pitchFamily="50" charset="-128"/>
              <a:ea typeface="Meiryo UI" panose="020B0604030504040204" pitchFamily="50" charset="-128"/>
              <a:cs typeface="+mn-cs"/>
            </a:endParaRPr>
          </a:p>
        </p:txBody>
      </p:sp>
      <p:pic>
        <p:nvPicPr>
          <p:cNvPr id="3" name="Section 2_SL16">
            <a:hlinkClick r:id="" action="ppaction://media"/>
            <a:extLst>
              <a:ext uri="{FF2B5EF4-FFF2-40B4-BE49-F238E27FC236}">
                <a16:creationId xmlns:a16="http://schemas.microsoft.com/office/drawing/2014/main" id="{A994D948-D7F3-81E3-3125-BF7A586F5D0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10433" y="5932193"/>
            <a:ext cx="406400" cy="406400"/>
          </a:xfrm>
          <a:prstGeom prst="rect">
            <a:avLst/>
          </a:prstGeom>
        </p:spPr>
      </p:pic>
    </p:spTree>
    <p:extLst>
      <p:ext uri="{BB962C8B-B14F-4D97-AF65-F5344CB8AC3E}">
        <p14:creationId xmlns:p14="http://schemas.microsoft.com/office/powerpoint/2010/main" val="212461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2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92EA0-7BB2-29B3-9E8D-4A913E76CBC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70AEFDE-D7ED-4E8D-915A-03AB0700CDEA}"/>
              </a:ext>
            </a:extLst>
          </p:cNvPr>
          <p:cNvSpPr>
            <a:spLocks noGrp="1"/>
          </p:cNvSpPr>
          <p:nvPr>
            <p:ph type="title" idx="4294967295"/>
          </p:nvPr>
        </p:nvSpPr>
        <p:spPr>
          <a:xfrm>
            <a:off x="0" y="288925"/>
            <a:ext cx="10515600" cy="742950"/>
          </a:xfrm>
        </p:spPr>
        <p:txBody>
          <a:bodyPr/>
          <a:lstStyle/>
          <a:p>
            <a:pPr>
              <a:lnSpc>
                <a:spcPct val="100000"/>
              </a:lnSpc>
            </a:pPr>
            <a:r>
              <a:rPr lang="en-US" altLang="ja-JP" sz="4000" dirty="0">
                <a:latin typeface="+mn-ea"/>
                <a:ea typeface="+mn-ea"/>
              </a:rPr>
              <a:t>GCP Renovation</a:t>
            </a:r>
            <a:r>
              <a:rPr kumimoji="1" lang="ja-JP" altLang="en-US" sz="4000" dirty="0">
                <a:latin typeface="+mn-ea"/>
                <a:ea typeface="+mn-ea"/>
              </a:rPr>
              <a:t>における質の</a:t>
            </a:r>
            <a:r>
              <a:rPr lang="ja-JP" altLang="en-US" sz="4000" dirty="0">
                <a:latin typeface="+mn-ea"/>
                <a:ea typeface="+mn-ea"/>
              </a:rPr>
              <a:t>考え方</a:t>
            </a:r>
            <a:endParaRPr kumimoji="1" lang="ja-JP" altLang="en-US" sz="4000" dirty="0">
              <a:latin typeface="+mn-ea"/>
              <a:ea typeface="+mn-ea"/>
            </a:endParaRPr>
          </a:p>
        </p:txBody>
      </p:sp>
      <p:sp>
        <p:nvSpPr>
          <p:cNvPr id="3" name="コンテンツ プレースホルダー 2">
            <a:extLst>
              <a:ext uri="{FF2B5EF4-FFF2-40B4-BE49-F238E27FC236}">
                <a16:creationId xmlns:a16="http://schemas.microsoft.com/office/drawing/2014/main" id="{DFEA9712-F3E0-5CCA-6548-5327CD3A6514}"/>
              </a:ext>
            </a:extLst>
          </p:cNvPr>
          <p:cNvSpPr>
            <a:spLocks noGrp="1"/>
          </p:cNvSpPr>
          <p:nvPr>
            <p:ph idx="4294967295"/>
          </p:nvPr>
        </p:nvSpPr>
        <p:spPr>
          <a:xfrm>
            <a:off x="838200" y="1342232"/>
            <a:ext cx="10515600" cy="4867275"/>
          </a:xfrm>
        </p:spPr>
        <p:txBody>
          <a:bodyPr>
            <a:normAutofit fontScale="70000" lnSpcReduction="20000"/>
          </a:bodyPr>
          <a:lstStyle/>
          <a:p>
            <a:pPr>
              <a:lnSpc>
                <a:spcPct val="120000"/>
              </a:lnSpc>
              <a:buFont typeface="Wingdings" panose="05000000000000000000" pitchFamily="2" charset="2"/>
              <a:buChar char="Ø"/>
            </a:pPr>
            <a:r>
              <a:rPr lang="ja-JP" altLang="en-US" dirty="0">
                <a:latin typeface="+mn-ea"/>
                <a:ea typeface="+mn-ea"/>
              </a:rPr>
              <a:t>臨床試験の質は、試験の目的に適合すること（</a:t>
            </a:r>
            <a:r>
              <a:rPr lang="en-US" altLang="ja-JP" dirty="0">
                <a:latin typeface="+mn-ea"/>
                <a:ea typeface="+mn-ea"/>
              </a:rPr>
              <a:t>Fitness for Purpose</a:t>
            </a:r>
            <a:r>
              <a:rPr lang="ja-JP" altLang="en-US" dirty="0">
                <a:latin typeface="+mn-ea"/>
                <a:ea typeface="+mn-ea"/>
              </a:rPr>
              <a:t>）と考えられ、試験の目的を達成するために重要な要素を設計・実施に組み込むべきもの。</a:t>
            </a:r>
            <a:br>
              <a:rPr lang="en-US" altLang="ja-JP" dirty="0">
                <a:latin typeface="+mn-ea"/>
                <a:ea typeface="+mn-ea"/>
              </a:rPr>
            </a:br>
            <a:r>
              <a:rPr lang="ja-JP" altLang="en-US" dirty="0">
                <a:latin typeface="+mn-ea"/>
                <a:ea typeface="+mn-ea"/>
              </a:rPr>
              <a:t>具体的には、以下の二つの最終目的を確実に達成できるかどうかで評価される。</a:t>
            </a:r>
            <a:endParaRPr lang="en-US" altLang="ja-JP" dirty="0">
              <a:latin typeface="+mn-ea"/>
              <a:ea typeface="+mn-ea"/>
            </a:endParaRPr>
          </a:p>
          <a:p>
            <a:pPr>
              <a:lnSpc>
                <a:spcPct val="120000"/>
              </a:lnSpc>
            </a:pPr>
            <a:endParaRPr lang="en-US" altLang="ja-JP" dirty="0">
              <a:latin typeface="+mn-ea"/>
              <a:ea typeface="+mn-ea"/>
            </a:endParaRPr>
          </a:p>
          <a:p>
            <a:pPr lvl="1">
              <a:lnSpc>
                <a:spcPct val="120000"/>
              </a:lnSpc>
            </a:pPr>
            <a:r>
              <a:rPr lang="ja-JP" altLang="en-US" dirty="0">
                <a:latin typeface="+mn-ea"/>
                <a:ea typeface="+mn-ea"/>
              </a:rPr>
              <a:t>試験参加者の保護 </a:t>
            </a:r>
            <a:r>
              <a:rPr lang="en-US" altLang="ja-JP" dirty="0">
                <a:latin typeface="+mn-ea"/>
                <a:ea typeface="+mn-ea"/>
              </a:rPr>
              <a:t>(Protection of Trial participants)</a:t>
            </a:r>
          </a:p>
          <a:p>
            <a:pPr lvl="2">
              <a:lnSpc>
                <a:spcPct val="120000"/>
              </a:lnSpc>
            </a:pPr>
            <a:r>
              <a:rPr lang="ja-JP" altLang="en-US" dirty="0">
                <a:latin typeface="+mn-ea"/>
                <a:ea typeface="+mn-ea"/>
              </a:rPr>
              <a:t>試験参加者の権利、安全、および福祉が確実に守られていること。</a:t>
            </a:r>
          </a:p>
          <a:p>
            <a:pPr lvl="1">
              <a:lnSpc>
                <a:spcPct val="120000"/>
              </a:lnSpc>
            </a:pPr>
            <a:r>
              <a:rPr lang="ja-JP" altLang="en-US" dirty="0">
                <a:latin typeface="+mn-ea"/>
                <a:ea typeface="+mn-ea"/>
              </a:rPr>
              <a:t>データの信頼性 </a:t>
            </a:r>
            <a:r>
              <a:rPr lang="en-US" altLang="ja-JP" dirty="0">
                <a:latin typeface="+mn-ea"/>
                <a:ea typeface="+mn-ea"/>
              </a:rPr>
              <a:t>(Reliability of trial results)</a:t>
            </a:r>
            <a:r>
              <a:rPr lang="ja-JP" altLang="en-US" dirty="0">
                <a:latin typeface="+mn-ea"/>
                <a:ea typeface="+mn-ea"/>
              </a:rPr>
              <a:t>の確保</a:t>
            </a:r>
            <a:endParaRPr lang="en-US" altLang="ja-JP" dirty="0">
              <a:latin typeface="+mn-ea"/>
              <a:ea typeface="+mn-ea"/>
            </a:endParaRPr>
          </a:p>
          <a:p>
            <a:pPr lvl="2">
              <a:lnSpc>
                <a:spcPct val="120000"/>
              </a:lnSpc>
            </a:pPr>
            <a:r>
              <a:rPr lang="ja-JP" altLang="en-US" dirty="0">
                <a:latin typeface="+mn-ea"/>
                <a:ea typeface="+mn-ea"/>
              </a:rPr>
              <a:t>得られたデータが信頼でき、その結果に基づいて医薬品の有効性や安全性に関する適切な意思決定（承認申請など）を支援するのに十分であること。</a:t>
            </a:r>
            <a:endParaRPr lang="en-US" altLang="ja-JP" dirty="0">
              <a:latin typeface="+mn-ea"/>
              <a:ea typeface="+mn-ea"/>
            </a:endParaRPr>
          </a:p>
          <a:p>
            <a:pPr lvl="1">
              <a:lnSpc>
                <a:spcPct val="120000"/>
              </a:lnSpc>
            </a:pPr>
            <a:endParaRPr lang="en-US" altLang="ja-JP" dirty="0">
              <a:latin typeface="+mn-ea"/>
              <a:ea typeface="+mn-ea"/>
            </a:endParaRPr>
          </a:p>
          <a:p>
            <a:pPr>
              <a:lnSpc>
                <a:spcPct val="120000"/>
              </a:lnSpc>
              <a:buFont typeface="Wingdings" panose="05000000000000000000" pitchFamily="2" charset="2"/>
              <a:buChar char="Ø"/>
            </a:pPr>
            <a:r>
              <a:rPr lang="en-US" altLang="ja-JP" dirty="0">
                <a:latin typeface="+mn-ea"/>
                <a:ea typeface="+mn-ea"/>
              </a:rPr>
              <a:t>GCP Renovation</a:t>
            </a:r>
            <a:r>
              <a:rPr lang="ja-JP" altLang="en-US" dirty="0">
                <a:latin typeface="+mn-ea"/>
              </a:rPr>
              <a:t>における</a:t>
            </a:r>
            <a:r>
              <a:rPr lang="ja-JP" altLang="en-US" dirty="0">
                <a:latin typeface="+mn-ea"/>
                <a:ea typeface="+mn-ea"/>
              </a:rPr>
              <a:t>質の考え方は、形式的な手順の遵守から一歩進み、「試験参加者の保護とデータの信頼性という目的を、リスクに基づいて合理的かつ効率的に達成すること」に焦点を当てた、より実践的で積極的な概念である。</a:t>
            </a:r>
          </a:p>
          <a:p>
            <a:endParaRPr kumimoji="1" lang="ja-JP" altLang="en-US" dirty="0">
              <a:latin typeface="+mn-ea"/>
              <a:ea typeface="+mn-ea"/>
            </a:endParaRPr>
          </a:p>
        </p:txBody>
      </p:sp>
      <p:sp>
        <p:nvSpPr>
          <p:cNvPr id="6" name="スライド番号プレースホルダー 1">
            <a:extLst>
              <a:ext uri="{FF2B5EF4-FFF2-40B4-BE49-F238E27FC236}">
                <a16:creationId xmlns:a16="http://schemas.microsoft.com/office/drawing/2014/main" id="{C2E0271E-D3EB-44B8-6289-9A465D482751}"/>
              </a:ext>
            </a:extLst>
          </p:cNvPr>
          <p:cNvSpPr>
            <a:spLocks noGrp="1"/>
          </p:cNvSpPr>
          <p:nvPr>
            <p:ph type="sldNum" sz="quarter" idx="10"/>
          </p:nvPr>
        </p:nvSpPr>
        <p:spPr>
          <a:xfrm>
            <a:off x="9072033" y="6519864"/>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chemeClr val="bg1">
                    <a:lumMod val="50000"/>
                  </a:schemeClr>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800" b="0" i="0" u="none" strike="noStrike" kern="1200" cap="none" spc="0" normalizeH="0" baseline="0" noProof="0">
              <a:ln>
                <a:noFill/>
              </a:ln>
              <a:solidFill>
                <a:schemeClr val="bg1">
                  <a:lumMod val="50000"/>
                </a:schemeClr>
              </a:solidFill>
              <a:effectLst/>
              <a:uLnTx/>
              <a:uFillTx/>
              <a:latin typeface="Meiryo UI" panose="020B0604030504040204" pitchFamily="50" charset="-128"/>
              <a:ea typeface="Meiryo UI" panose="020B0604030504040204" pitchFamily="50" charset="-128"/>
              <a:cs typeface="+mn-cs"/>
            </a:endParaRPr>
          </a:p>
        </p:txBody>
      </p:sp>
      <p:pic>
        <p:nvPicPr>
          <p:cNvPr id="4" name="Section 2_SL17">
            <a:hlinkClick r:id="" action="ppaction://media"/>
            <a:extLst>
              <a:ext uri="{FF2B5EF4-FFF2-40B4-BE49-F238E27FC236}">
                <a16:creationId xmlns:a16="http://schemas.microsoft.com/office/drawing/2014/main" id="{63EF87ED-879B-8C77-88F3-C5849CF0B3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5958286"/>
            <a:ext cx="406400" cy="406400"/>
          </a:xfrm>
          <a:prstGeom prst="rect">
            <a:avLst/>
          </a:prstGeom>
        </p:spPr>
      </p:pic>
    </p:spTree>
    <p:extLst>
      <p:ext uri="{BB962C8B-B14F-4D97-AF65-F5344CB8AC3E}">
        <p14:creationId xmlns:p14="http://schemas.microsoft.com/office/powerpoint/2010/main" val="333100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441D0-44BB-E849-4677-A0CDE0F75B87}"/>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885F9484-842B-E375-BB67-FA330ADC031A}"/>
              </a:ext>
            </a:extLst>
          </p:cNvPr>
          <p:cNvSpPr txBox="1">
            <a:spLocks/>
          </p:cNvSpPr>
          <p:nvPr/>
        </p:nvSpPr>
        <p:spPr bwMode="auto">
          <a:xfrm>
            <a:off x="1033975" y="304800"/>
            <a:ext cx="10177976"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Fitness for Purpose</a:t>
            </a:r>
            <a:r>
              <a:rPr kumimoji="1" lang="ja-JP" altLang="en-US"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って？</a:t>
            </a:r>
          </a:p>
        </p:txBody>
      </p:sp>
      <p:sp>
        <p:nvSpPr>
          <p:cNvPr id="5" name="コンテンツ プレースホルダー 2">
            <a:extLst>
              <a:ext uri="{FF2B5EF4-FFF2-40B4-BE49-F238E27FC236}">
                <a16:creationId xmlns:a16="http://schemas.microsoft.com/office/drawing/2014/main" id="{8403E676-45F6-811C-DFC0-726D76C37624}"/>
              </a:ext>
            </a:extLst>
          </p:cNvPr>
          <p:cNvSpPr txBox="1">
            <a:spLocks/>
          </p:cNvSpPr>
          <p:nvPr/>
        </p:nvSpPr>
        <p:spPr bwMode="auto">
          <a:xfrm>
            <a:off x="630326" y="1417638"/>
            <a:ext cx="10944000" cy="292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457200" marR="0" lvl="1" indent="-457200" algn="l" defTabSz="914400" rtl="0" eaLnBrk="0" fontAlgn="base" latinLnBrk="0" hangingPunct="0">
              <a:lnSpc>
                <a:spcPct val="120000"/>
              </a:lnSpc>
              <a:spcBef>
                <a:spcPts val="0"/>
              </a:spcBef>
              <a:spcAft>
                <a:spcPct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srgbClr val="000000"/>
                </a:solidFill>
                <a:effectLst/>
                <a:uLnTx/>
                <a:uFillTx/>
                <a:latin typeface="Meiryo UI"/>
                <a:ea typeface="Meiryo UI"/>
                <a:cs typeface="+mn-cs"/>
              </a:rPr>
              <a:t>基本的な考え方</a:t>
            </a:r>
            <a:endPar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742950" marR="0" lvl="1" indent="-285750" algn="l" defTabSz="914400" rtl="0" eaLnBrk="0" fontAlgn="base" latinLnBrk="0" hangingPunct="0">
              <a:lnSpc>
                <a:spcPct val="120000"/>
              </a:lnSpc>
              <a:spcBef>
                <a:spcPts val="0"/>
              </a:spcBef>
              <a:spcAft>
                <a:spcPct val="0"/>
              </a:spcAft>
              <a:buClrTx/>
              <a:buSzTx/>
              <a:buFont typeface="Meiryo UI" panose="020B0604030504040204" pitchFamily="50" charset="-128"/>
              <a:buChar char="‒"/>
              <a:tabLst/>
              <a:defRPr/>
            </a:pPr>
            <a:r>
              <a:rPr kumimoji="1" lang="ja-JP" altLang="en-US" sz="2800" b="0" i="0" u="none" strike="noStrike" kern="1200" cap="none" spc="0" normalizeH="0" baseline="0" noProof="0" dirty="0">
                <a:ln>
                  <a:noFill/>
                </a:ln>
                <a:solidFill>
                  <a:srgbClr val="000000"/>
                </a:solidFill>
                <a:effectLst/>
                <a:uLnTx/>
                <a:uFillTx/>
                <a:latin typeface="Meiryo UI"/>
                <a:ea typeface="Meiryo UI"/>
                <a:cs typeface="+mn-cs"/>
              </a:rPr>
              <a:t>臨床試験の質が、その試験の目的に見合っている</a:t>
            </a:r>
          </a:p>
          <a:p>
            <a:pPr marL="742950" marR="0" lvl="1" indent="-285750" algn="l" defTabSz="914400" rtl="0" eaLnBrk="0" fontAlgn="base" latinLnBrk="0" hangingPunct="0">
              <a:lnSpc>
                <a:spcPct val="120000"/>
              </a:lnSpc>
              <a:spcBef>
                <a:spcPts val="0"/>
              </a:spcBef>
              <a:spcAft>
                <a:spcPct val="0"/>
              </a:spcAft>
              <a:buClrTx/>
              <a:buSzTx/>
              <a:buFont typeface="Meiryo UI" panose="020B0604030504040204" pitchFamily="50" charset="-128"/>
              <a:buChar char="‒"/>
              <a:tabLst/>
              <a:defRPr/>
            </a:pPr>
            <a:r>
              <a:rPr kumimoji="1" lang="ja-JP" altLang="en-US" sz="2800" b="0" i="0" u="none" strike="noStrike" kern="1200" cap="none" spc="0" normalizeH="0" baseline="0" noProof="0" dirty="0">
                <a:ln>
                  <a:noFill/>
                </a:ln>
                <a:solidFill>
                  <a:srgbClr val="000000"/>
                </a:solidFill>
                <a:effectLst/>
                <a:uLnTx/>
                <a:uFillTx/>
                <a:latin typeface="Meiryo UI"/>
                <a:ea typeface="Meiryo UI"/>
                <a:cs typeface="+mn-cs"/>
              </a:rPr>
              <a:t>得られる情報から適切な意思決定ができる質と量を確保</a:t>
            </a:r>
          </a:p>
          <a:p>
            <a:pPr marL="742950" marR="0" lvl="1" indent="-285750" algn="l" defTabSz="914400" rtl="0" eaLnBrk="0" fontAlgn="base" latinLnBrk="0" hangingPunct="0">
              <a:lnSpc>
                <a:spcPct val="120000"/>
              </a:lnSpc>
              <a:spcBef>
                <a:spcPts val="0"/>
              </a:spcBef>
              <a:spcAft>
                <a:spcPct val="0"/>
              </a:spcAft>
              <a:buClrTx/>
              <a:buSzTx/>
              <a:buFont typeface="Meiryo UI" panose="020B0604030504040204" pitchFamily="50" charset="-128"/>
              <a:buChar char="‒"/>
              <a:tabLst/>
              <a:defRPr/>
            </a:pPr>
            <a:r>
              <a:rPr kumimoji="1" lang="ja-JP" altLang="en-US" sz="2800" b="0" i="0" u="none" strike="noStrike" kern="1200" cap="none" spc="0" normalizeH="0" baseline="0" noProof="0" dirty="0">
                <a:ln>
                  <a:noFill/>
                </a:ln>
                <a:solidFill>
                  <a:srgbClr val="000000"/>
                </a:solidFill>
                <a:effectLst/>
                <a:uLnTx/>
                <a:uFillTx/>
                <a:latin typeface="Meiryo UI"/>
                <a:ea typeface="Meiryo UI"/>
                <a:cs typeface="+mn-cs"/>
              </a:rPr>
              <a:t>画一的な対応ではなく、リスクに応じた柔軟なアプローチを採用</a:t>
            </a:r>
            <a:endParaRPr kumimoji="1" lang="en-US" altLang="ja-JP" sz="2800" b="0" i="0" u="none" strike="noStrike" kern="1200" cap="none" spc="0" normalizeH="0" baseline="0" noProof="0" dirty="0">
              <a:ln>
                <a:noFill/>
              </a:ln>
              <a:solidFill>
                <a:srgbClr val="000000"/>
              </a:solidFill>
              <a:effectLst/>
              <a:uLnTx/>
              <a:uFillTx/>
              <a:latin typeface="Meiryo UI"/>
              <a:ea typeface="Meiryo UI"/>
              <a:cs typeface="+mn-cs"/>
            </a:endParaRPr>
          </a:p>
          <a:p>
            <a:pPr marL="742950" marR="0" lvl="1" indent="-285750" algn="l" defTabSz="914400" rtl="0" eaLnBrk="0" fontAlgn="base" latinLnBrk="0" hangingPunct="0">
              <a:lnSpc>
                <a:spcPct val="120000"/>
              </a:lnSpc>
              <a:spcBef>
                <a:spcPts val="0"/>
              </a:spcBef>
              <a:spcAft>
                <a:spcPct val="0"/>
              </a:spcAft>
              <a:buClrTx/>
              <a:buSzTx/>
              <a:buFont typeface="Meiryo UI" panose="020B0604030504040204" pitchFamily="50" charset="-128"/>
              <a:buChar char="‒"/>
              <a:tabLst/>
              <a:defRPr/>
            </a:pPr>
            <a:endParaRPr kumimoji="1" lang="en-US" altLang="ja-JP" sz="2800" b="0"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kumimoji="1" lang="ja-JP" altLang="en-US" sz="3200" b="0" i="0" u="none" strike="noStrike" kern="1200" cap="none" spc="0" normalizeH="0" baseline="0" noProof="0" dirty="0">
                <a:ln>
                  <a:noFill/>
                </a:ln>
                <a:solidFill>
                  <a:srgbClr val="000000"/>
                </a:solidFill>
                <a:effectLst/>
                <a:uLnTx/>
                <a:uFillTx/>
                <a:latin typeface="Meiryo UI"/>
                <a:ea typeface="Meiryo UI"/>
                <a:cs typeface="+mn-cs"/>
              </a:rPr>
              <a:t>「明確な目的を持ち、その目的達成に必要な質を確保した臨床試験を、どこまで深く考えて計画・実施できるか」</a:t>
            </a:r>
            <a:endParaRPr kumimoji="1" lang="en-US" altLang="ja-JP" sz="32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3" name="スライド番号プレースホルダー 2">
            <a:extLst>
              <a:ext uri="{FF2B5EF4-FFF2-40B4-BE49-F238E27FC236}">
                <a16:creationId xmlns:a16="http://schemas.microsoft.com/office/drawing/2014/main" id="{798B7CDA-2BA2-2D2E-3A68-EDABA8890B0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graphicFrame>
        <p:nvGraphicFramePr>
          <p:cNvPr id="7" name="表 6">
            <a:extLst>
              <a:ext uri="{FF2B5EF4-FFF2-40B4-BE49-F238E27FC236}">
                <a16:creationId xmlns:a16="http://schemas.microsoft.com/office/drawing/2014/main" id="{34D3B34C-C832-BFDC-E7FF-B701C53808E9}"/>
              </a:ext>
            </a:extLst>
          </p:cNvPr>
          <p:cNvGraphicFramePr>
            <a:graphicFrameLocks noGrp="1"/>
          </p:cNvGraphicFramePr>
          <p:nvPr>
            <p:extLst>
              <p:ext uri="{D42A27DB-BD31-4B8C-83A1-F6EECF244321}">
                <p14:modId xmlns:p14="http://schemas.microsoft.com/office/powerpoint/2010/main" val="1199407093"/>
              </p:ext>
            </p:extLst>
          </p:nvPr>
        </p:nvGraphicFramePr>
        <p:xfrm>
          <a:off x="811660" y="4839454"/>
          <a:ext cx="10622605" cy="1529080"/>
        </p:xfrm>
        <a:graphic>
          <a:graphicData uri="http://schemas.openxmlformats.org/drawingml/2006/table">
            <a:tbl>
              <a:tblPr firstRow="1" bandRow="1">
                <a:tableStyleId>{21E4AEA4-8DFA-4A89-87EB-49C32662AFE0}</a:tableStyleId>
              </a:tblPr>
              <a:tblGrid>
                <a:gridCol w="3227730">
                  <a:extLst>
                    <a:ext uri="{9D8B030D-6E8A-4147-A177-3AD203B41FA5}">
                      <a16:colId xmlns:a16="http://schemas.microsoft.com/office/drawing/2014/main" val="2701789279"/>
                    </a:ext>
                  </a:extLst>
                </a:gridCol>
                <a:gridCol w="3690681">
                  <a:extLst>
                    <a:ext uri="{9D8B030D-6E8A-4147-A177-3AD203B41FA5}">
                      <a16:colId xmlns:a16="http://schemas.microsoft.com/office/drawing/2014/main" val="1964823955"/>
                    </a:ext>
                  </a:extLst>
                </a:gridCol>
                <a:gridCol w="3704194">
                  <a:extLst>
                    <a:ext uri="{9D8B030D-6E8A-4147-A177-3AD203B41FA5}">
                      <a16:colId xmlns:a16="http://schemas.microsoft.com/office/drawing/2014/main" val="1394691494"/>
                    </a:ext>
                  </a:extLst>
                </a:gridCol>
              </a:tblGrid>
              <a:tr h="370840">
                <a:tc>
                  <a:txBody>
                    <a:bodyPr/>
                    <a:lstStyle/>
                    <a:p>
                      <a:r>
                        <a:rPr kumimoji="1" lang="ja-JP" altLang="en-US" dirty="0">
                          <a:latin typeface="+mn-ea"/>
                          <a:ea typeface="+mn-ea"/>
                        </a:rPr>
                        <a:t>試験の種類</a:t>
                      </a:r>
                    </a:p>
                  </a:txBody>
                  <a:tcPr/>
                </a:tc>
                <a:tc>
                  <a:txBody>
                    <a:bodyPr/>
                    <a:lstStyle/>
                    <a:p>
                      <a:r>
                        <a:rPr kumimoji="1" lang="ja-JP" altLang="en-US" dirty="0">
                          <a:latin typeface="+mn-ea"/>
                          <a:ea typeface="+mn-ea"/>
                        </a:rPr>
                        <a:t>目的</a:t>
                      </a:r>
                    </a:p>
                  </a:txBody>
                  <a:tcPr/>
                </a:tc>
                <a:tc>
                  <a:txBody>
                    <a:bodyPr/>
                    <a:lstStyle/>
                    <a:p>
                      <a:r>
                        <a:rPr kumimoji="1" lang="ja-JP" altLang="en-US" dirty="0">
                          <a:latin typeface="+mn-ea"/>
                          <a:ea typeface="+mn-ea"/>
                        </a:rPr>
                        <a:t>アプローチ</a:t>
                      </a:r>
                    </a:p>
                  </a:txBody>
                  <a:tcPr/>
                </a:tc>
                <a:extLst>
                  <a:ext uri="{0D108BD9-81ED-4DB2-BD59-A6C34878D82A}">
                    <a16:rowId xmlns:a16="http://schemas.microsoft.com/office/drawing/2014/main" val="2310867695"/>
                  </a:ext>
                </a:extLst>
              </a:tr>
              <a:tr h="370840">
                <a:tc>
                  <a:txBody>
                    <a:bodyPr/>
                    <a:lstStyle/>
                    <a:p>
                      <a:r>
                        <a:rPr kumimoji="1" lang="ja-JP" altLang="en-US" sz="1600" dirty="0">
                          <a:latin typeface="+mn-ea"/>
                          <a:ea typeface="+mn-ea"/>
                        </a:rPr>
                        <a:t>探索的試験（</a:t>
                      </a:r>
                      <a:r>
                        <a:rPr kumimoji="1" lang="en-US" altLang="ja-JP" sz="1600" dirty="0">
                          <a:latin typeface="+mn-ea"/>
                          <a:ea typeface="+mn-ea"/>
                        </a:rPr>
                        <a:t>Exploratory</a:t>
                      </a:r>
                      <a:r>
                        <a:rPr kumimoji="1" lang="ja-JP" altLang="en-US" sz="1600" dirty="0">
                          <a:latin typeface="+mn-ea"/>
                          <a:ea typeface="+mn-ea"/>
                        </a:rPr>
                        <a:t>）</a:t>
                      </a:r>
                      <a:endParaRPr kumimoji="1" lang="en-US" altLang="ja-JP" sz="1600" dirty="0">
                        <a:latin typeface="+mn-ea"/>
                        <a:ea typeface="+mn-ea"/>
                      </a:endParaRPr>
                    </a:p>
                    <a:p>
                      <a:r>
                        <a:rPr kumimoji="1" lang="ja-JP" altLang="en-US" sz="1600" dirty="0">
                          <a:latin typeface="+mn-ea"/>
                          <a:ea typeface="+mn-ea"/>
                        </a:rPr>
                        <a:t>例）</a:t>
                      </a:r>
                      <a:r>
                        <a:rPr kumimoji="1" lang="en-US" altLang="ja-JP" sz="1600" dirty="0">
                          <a:latin typeface="+mn-ea"/>
                          <a:ea typeface="+mn-ea"/>
                        </a:rPr>
                        <a:t>Ph1</a:t>
                      </a:r>
                      <a:r>
                        <a:rPr kumimoji="1" lang="ja-JP" altLang="en-US" sz="1600" dirty="0">
                          <a:latin typeface="+mn-ea"/>
                          <a:ea typeface="+mn-ea"/>
                        </a:rPr>
                        <a:t>試験、</a:t>
                      </a:r>
                      <a:r>
                        <a:rPr kumimoji="1" lang="en-US" altLang="ja-JP" sz="1600" dirty="0">
                          <a:latin typeface="+mn-ea"/>
                          <a:ea typeface="+mn-ea"/>
                        </a:rPr>
                        <a:t>PoC</a:t>
                      </a:r>
                      <a:r>
                        <a:rPr kumimoji="1" lang="ja-JP" altLang="en-US" sz="1600" dirty="0">
                          <a:latin typeface="+mn-ea"/>
                          <a:ea typeface="+mn-ea"/>
                        </a:rPr>
                        <a:t>試験</a:t>
                      </a:r>
                    </a:p>
                  </a:txBody>
                  <a:tcPr/>
                </a:tc>
                <a:tc>
                  <a:txBody>
                    <a:bodyPr/>
                    <a:lstStyle/>
                    <a:p>
                      <a:r>
                        <a:rPr kumimoji="1" lang="ja-JP" altLang="en-US" sz="1600" dirty="0">
                          <a:latin typeface="+mn-ea"/>
                          <a:ea typeface="+mn-ea"/>
                        </a:rPr>
                        <a:t>仮説生成、安全性・薬理作用の確認。薬剤の初期有効性シグナルの確認等</a:t>
                      </a:r>
                    </a:p>
                  </a:txBody>
                  <a:tcPr/>
                </a:tc>
                <a:tc>
                  <a:txBody>
                    <a:bodyPr/>
                    <a:lstStyle/>
                    <a:p>
                      <a:r>
                        <a:rPr kumimoji="1" lang="ja-JP" altLang="en-US" sz="1600" dirty="0">
                          <a:latin typeface="+mn-ea"/>
                          <a:ea typeface="+mn-ea"/>
                        </a:rPr>
                        <a:t>柔軟な試験</a:t>
                      </a:r>
                      <a:r>
                        <a:rPr kumimoji="1" lang="ja-JP" altLang="en-US" sz="1600">
                          <a:latin typeface="+mn-ea"/>
                          <a:ea typeface="+mn-ea"/>
                        </a:rPr>
                        <a:t>デザイン。科学的</a:t>
                      </a:r>
                      <a:r>
                        <a:rPr kumimoji="1" lang="ja-JP" altLang="en-US" sz="1600" dirty="0">
                          <a:latin typeface="+mn-ea"/>
                          <a:ea typeface="+mn-ea"/>
                        </a:rPr>
                        <a:t>洞察重視。</a:t>
                      </a:r>
                    </a:p>
                  </a:txBody>
                  <a:tcPr/>
                </a:tc>
                <a:extLst>
                  <a:ext uri="{0D108BD9-81ED-4DB2-BD59-A6C34878D82A}">
                    <a16:rowId xmlns:a16="http://schemas.microsoft.com/office/drawing/2014/main" val="2880102373"/>
                  </a:ext>
                </a:extLst>
              </a:tr>
              <a:tr h="370840">
                <a:tc>
                  <a:txBody>
                    <a:bodyPr/>
                    <a:lstStyle/>
                    <a:p>
                      <a:r>
                        <a:rPr kumimoji="1" lang="ja-JP" altLang="en-US" sz="1600" dirty="0">
                          <a:latin typeface="+mn-ea"/>
                          <a:ea typeface="+mn-ea"/>
                        </a:rPr>
                        <a:t>検証的試験（</a:t>
                      </a:r>
                      <a:r>
                        <a:rPr kumimoji="1" lang="en-US" altLang="ja-JP" sz="1600" dirty="0">
                          <a:latin typeface="+mn-ea"/>
                          <a:ea typeface="+mn-ea"/>
                        </a:rPr>
                        <a:t>Confirmatory</a:t>
                      </a:r>
                      <a:r>
                        <a:rPr kumimoji="1" lang="ja-JP" altLang="en-US" sz="1600" dirty="0">
                          <a:latin typeface="+mn-ea"/>
                          <a:ea typeface="+mn-ea"/>
                        </a:rPr>
                        <a:t>）</a:t>
                      </a:r>
                      <a:endParaRPr kumimoji="1" lang="en-US" altLang="ja-JP" sz="1600" dirty="0">
                        <a:latin typeface="+mn-ea"/>
                        <a:ea typeface="+mn-ea"/>
                      </a:endParaRPr>
                    </a:p>
                    <a:p>
                      <a:r>
                        <a:rPr kumimoji="1" lang="ja-JP" altLang="en-US" sz="1600" dirty="0">
                          <a:latin typeface="+mn-ea"/>
                          <a:ea typeface="+mn-ea"/>
                        </a:rPr>
                        <a:t>例）承認申請用のピボタル試験</a:t>
                      </a:r>
                    </a:p>
                  </a:txBody>
                  <a:tcPr/>
                </a:tc>
                <a:tc>
                  <a:txBody>
                    <a:bodyPr/>
                    <a:lstStyle/>
                    <a:p>
                      <a:r>
                        <a:rPr kumimoji="1" lang="ja-JP" altLang="en-US" sz="1600" dirty="0">
                          <a:latin typeface="+mn-ea"/>
                          <a:ea typeface="+mn-ea"/>
                        </a:rPr>
                        <a:t>有効性の証明・検証、安全性プロファイルの確立、ベネフィット</a:t>
                      </a:r>
                      <a:r>
                        <a:rPr kumimoji="1" lang="en-US" altLang="ja-JP" sz="1600" dirty="0">
                          <a:latin typeface="+mn-ea"/>
                          <a:ea typeface="+mn-ea"/>
                        </a:rPr>
                        <a:t>/</a:t>
                      </a:r>
                      <a:r>
                        <a:rPr kumimoji="1" lang="ja-JP" altLang="en-US" sz="1600" dirty="0">
                          <a:latin typeface="+mn-ea"/>
                          <a:ea typeface="+mn-ea"/>
                        </a:rPr>
                        <a:t>リスク評価等</a:t>
                      </a:r>
                    </a:p>
                  </a:txBody>
                  <a:tcPr/>
                </a:tc>
                <a:tc>
                  <a:txBody>
                    <a:bodyPr/>
                    <a:lstStyle/>
                    <a:p>
                      <a:r>
                        <a:rPr kumimoji="1" lang="ja-JP" altLang="en-US" sz="1600" dirty="0">
                          <a:latin typeface="+mn-ea"/>
                          <a:ea typeface="+mn-ea"/>
                        </a:rPr>
                        <a:t>厳格なランダム化・盲検化。データガバナンス強化（監査証跡、システムバリデーション）</a:t>
                      </a:r>
                    </a:p>
                  </a:txBody>
                  <a:tcPr/>
                </a:tc>
                <a:extLst>
                  <a:ext uri="{0D108BD9-81ED-4DB2-BD59-A6C34878D82A}">
                    <a16:rowId xmlns:a16="http://schemas.microsoft.com/office/drawing/2014/main" val="3538763756"/>
                  </a:ext>
                </a:extLst>
              </a:tr>
            </a:tbl>
          </a:graphicData>
        </a:graphic>
      </p:graphicFrame>
      <p:sp>
        <p:nvSpPr>
          <p:cNvPr id="9" name="テキスト ボックス 8">
            <a:extLst>
              <a:ext uri="{FF2B5EF4-FFF2-40B4-BE49-F238E27FC236}">
                <a16:creationId xmlns:a16="http://schemas.microsoft.com/office/drawing/2014/main" id="{153A9C48-7E3B-18A5-4F04-A96EBD8CED08}"/>
              </a:ext>
            </a:extLst>
          </p:cNvPr>
          <p:cNvSpPr txBox="1"/>
          <p:nvPr/>
        </p:nvSpPr>
        <p:spPr>
          <a:xfrm>
            <a:off x="8014883" y="6368534"/>
            <a:ext cx="3681839"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UI"/>
                <a:ea typeface="Meiryo UI"/>
                <a:cs typeface="+mn-cs"/>
              </a:rPr>
              <a:t>ICH E8</a:t>
            </a: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a:t>
            </a:r>
            <a:r>
              <a:rPr kumimoji="1" lang="en-US" altLang="ja-JP" sz="1800" b="0" i="0" u="none" strike="noStrike" kern="1200" cap="none" spc="0" normalizeH="0" baseline="0" noProof="0" dirty="0">
                <a:ln>
                  <a:noFill/>
                </a:ln>
                <a:solidFill>
                  <a:srgbClr val="000000"/>
                </a:solidFill>
                <a:effectLst/>
                <a:uLnTx/>
                <a:uFillTx/>
                <a:latin typeface="Meiryo UI"/>
                <a:ea typeface="Meiryo UI"/>
                <a:cs typeface="+mn-cs"/>
              </a:rPr>
              <a:t>R1</a:t>
            </a: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）補遺：試験の種類</a:t>
            </a:r>
          </a:p>
        </p:txBody>
      </p:sp>
      <p:sp>
        <p:nvSpPr>
          <p:cNvPr id="6" name="テキスト ボックス 5">
            <a:extLst>
              <a:ext uri="{FF2B5EF4-FFF2-40B4-BE49-F238E27FC236}">
                <a16:creationId xmlns:a16="http://schemas.microsoft.com/office/drawing/2014/main" id="{7CB26035-2017-8260-0689-55B13F9D1892}"/>
              </a:ext>
            </a:extLst>
          </p:cNvPr>
          <p:cNvSpPr txBox="1"/>
          <p:nvPr/>
        </p:nvSpPr>
        <p:spPr>
          <a:xfrm>
            <a:off x="757735" y="4470122"/>
            <a:ext cx="3587932"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ea"/>
                <a:ea typeface="+mn-ea"/>
                <a:cs typeface="+mn-cs"/>
              </a:rPr>
              <a:t>目的に応じたアプローチの例</a:t>
            </a:r>
          </a:p>
        </p:txBody>
      </p:sp>
      <p:pic>
        <p:nvPicPr>
          <p:cNvPr id="8" name="Section 2_SL18">
            <a:hlinkClick r:id="" action="ppaction://media"/>
            <a:extLst>
              <a:ext uri="{FF2B5EF4-FFF2-40B4-BE49-F238E27FC236}">
                <a16:creationId xmlns:a16="http://schemas.microsoft.com/office/drawing/2014/main" id="{1084482C-772F-5167-DBC9-E3D6B8E3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13633" y="5962134"/>
            <a:ext cx="406400" cy="406400"/>
          </a:xfrm>
          <a:prstGeom prst="rect">
            <a:avLst/>
          </a:prstGeom>
        </p:spPr>
      </p:pic>
    </p:spTree>
    <p:extLst>
      <p:ext uri="{BB962C8B-B14F-4D97-AF65-F5344CB8AC3E}">
        <p14:creationId xmlns:p14="http://schemas.microsoft.com/office/powerpoint/2010/main" val="109284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C93B4-060F-0BED-4C67-FD99D18FF748}"/>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EF13C80C-9618-568E-4231-E8E0D2801D7D}"/>
              </a:ext>
            </a:extLst>
          </p:cNvPr>
          <p:cNvSpPr txBox="1">
            <a:spLocks/>
          </p:cNvSpPr>
          <p:nvPr/>
        </p:nvSpPr>
        <p:spPr bwMode="auto">
          <a:xfrm>
            <a:off x="1033975" y="304800"/>
            <a:ext cx="10177976"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QbD</a:t>
            </a:r>
            <a:r>
              <a:rPr kumimoji="1" lang="ja-JP" altLang="en-US"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a:t>
            </a:r>
            <a:r>
              <a:rPr kumimoji="1" lang="en-US" altLang="ja-JP"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Quality by Design</a:t>
            </a:r>
            <a:r>
              <a:rPr kumimoji="1" lang="ja-JP" altLang="en-US"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）って？</a:t>
            </a:r>
          </a:p>
        </p:txBody>
      </p:sp>
      <p:sp>
        <p:nvSpPr>
          <p:cNvPr id="5" name="コンテンツ プレースホルダー 2">
            <a:extLst>
              <a:ext uri="{FF2B5EF4-FFF2-40B4-BE49-F238E27FC236}">
                <a16:creationId xmlns:a16="http://schemas.microsoft.com/office/drawing/2014/main" id="{ED44EAFD-BE2E-A32C-7E2A-4EC48E576B78}"/>
              </a:ext>
            </a:extLst>
          </p:cNvPr>
          <p:cNvSpPr txBox="1">
            <a:spLocks/>
          </p:cNvSpPr>
          <p:nvPr/>
        </p:nvSpPr>
        <p:spPr bwMode="auto">
          <a:xfrm>
            <a:off x="637952" y="1332614"/>
            <a:ext cx="10831033" cy="501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kumimoji="1" lang="en-US" altLang="ja-JP" sz="3200" b="1" i="0" u="none" strike="noStrike" kern="1200" cap="none" spc="0" normalizeH="0" baseline="0" noProof="0" dirty="0">
                <a:ln>
                  <a:noFill/>
                </a:ln>
                <a:solidFill>
                  <a:srgbClr val="000000"/>
                </a:solidFill>
                <a:effectLst/>
                <a:uLnTx/>
                <a:uFillTx/>
                <a:latin typeface="Meiryo UI"/>
                <a:ea typeface="Meiryo UI"/>
                <a:cs typeface="+mn-cs"/>
              </a:rPr>
              <a:t>QbD</a:t>
            </a:r>
            <a:r>
              <a:rPr kumimoji="1" lang="ja-JP" altLang="en-US" sz="3200" b="1" i="0" u="none" strike="noStrike" kern="1200" cap="none" spc="0" normalizeH="0" baseline="0" noProof="0" dirty="0">
                <a:ln>
                  <a:noFill/>
                </a:ln>
                <a:solidFill>
                  <a:srgbClr val="000000"/>
                </a:solidFill>
                <a:effectLst/>
                <a:uLnTx/>
                <a:uFillTx/>
                <a:latin typeface="Meiryo UI"/>
                <a:ea typeface="Meiryo UI"/>
                <a:cs typeface="+mn-cs"/>
              </a:rPr>
              <a:t>とは</a:t>
            </a:r>
            <a:endParaRPr kumimoji="1" lang="en-US" altLang="ja-JP" sz="3200" b="1" i="0" u="none" strike="noStrike" kern="1200" cap="none" spc="0" normalizeH="0" baseline="0" noProof="0" dirty="0">
              <a:ln>
                <a:noFill/>
              </a:ln>
              <a:solidFill>
                <a:srgbClr val="000000"/>
              </a:solidFill>
              <a:effectLst/>
              <a:uLnTx/>
              <a:uFillTx/>
              <a:latin typeface="Meiryo UI"/>
              <a:ea typeface="Meiryo UI"/>
              <a:cs typeface="+mn-cs"/>
            </a:endParaRPr>
          </a:p>
          <a:p>
            <a:pPr marL="45720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kumimoji="1" lang="ja-JP" altLang="en-US" sz="2900" b="0" i="0" u="none" strike="noStrike" kern="1200" cap="none" spc="0" normalizeH="0" baseline="0" noProof="0" dirty="0">
                <a:ln>
                  <a:noFill/>
                </a:ln>
                <a:solidFill>
                  <a:srgbClr val="000000"/>
                </a:solidFill>
                <a:effectLst/>
                <a:uLnTx/>
                <a:uFillTx/>
                <a:latin typeface="Meiryo UI"/>
                <a:ea typeface="Meiryo UI"/>
                <a:cs typeface="+mn-cs"/>
              </a:rPr>
              <a:t>臨床試験の科学的および運用的な設計・実施において，意思決定に影響を与える重要なエラーを未然に防ぐために，質をあらかじめ組み込むことを目的としたアプローチ</a:t>
            </a:r>
            <a:endParaRPr kumimoji="1" lang="en-US" altLang="ja-JP" sz="2900" b="0" i="0" u="none" strike="noStrike" kern="1200" cap="none" spc="0" normalizeH="0" baseline="0" noProof="0" dirty="0">
              <a:ln>
                <a:noFill/>
              </a:ln>
              <a:solidFill>
                <a:srgbClr val="000000"/>
              </a:solidFill>
              <a:effectLst/>
              <a:uLnTx/>
              <a:uFillTx/>
              <a:latin typeface="Meiryo UI"/>
              <a:ea typeface="Meiryo UI"/>
              <a:cs typeface="+mn-cs"/>
            </a:endParaRPr>
          </a:p>
          <a:p>
            <a:pPr marL="45720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endParaRPr kumimoji="1" lang="ja-JP" altLang="en-US" sz="2800" b="0" i="0" u="none" strike="noStrike" kern="1200" cap="none" spc="0" normalizeH="0" baseline="0" noProof="0" dirty="0">
              <a:ln>
                <a:noFill/>
              </a:ln>
              <a:solidFill>
                <a:srgbClr val="000000"/>
              </a:solidFill>
              <a:effectLst/>
              <a:uLnTx/>
              <a:uFillTx/>
              <a:latin typeface="Meiryo UI"/>
              <a:ea typeface="Meiryo UI"/>
              <a:cs typeface="+mn-cs"/>
            </a:endParaRPr>
          </a:p>
          <a:p>
            <a:pPr marL="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kumimoji="1" lang="en-US" altLang="ja-JP" sz="3200" b="1" i="0" u="none" strike="noStrike" kern="1200" cap="none" spc="0" normalizeH="0" baseline="0" noProof="0" dirty="0">
                <a:ln>
                  <a:noFill/>
                </a:ln>
                <a:solidFill>
                  <a:srgbClr val="000000"/>
                </a:solidFill>
                <a:effectLst/>
                <a:uLnTx/>
                <a:uFillTx/>
                <a:latin typeface="Meiryo UI"/>
                <a:ea typeface="Meiryo UI"/>
                <a:cs typeface="+mn-cs"/>
              </a:rPr>
              <a:t>QbD</a:t>
            </a:r>
            <a:r>
              <a:rPr kumimoji="1" lang="ja-JP" altLang="en-US" sz="3200" b="1" i="0" u="none" strike="noStrike" kern="1200" cap="none" spc="0" normalizeH="0" baseline="0" noProof="0" dirty="0">
                <a:ln>
                  <a:noFill/>
                </a:ln>
                <a:solidFill>
                  <a:srgbClr val="000000"/>
                </a:solidFill>
                <a:effectLst/>
                <a:uLnTx/>
                <a:uFillTx/>
                <a:latin typeface="Meiryo UI"/>
                <a:ea typeface="Meiryo UI"/>
                <a:cs typeface="+mn-cs"/>
              </a:rPr>
              <a:t>の実践ポイント</a:t>
            </a:r>
            <a:endParaRPr kumimoji="1" lang="en-US" altLang="ja-JP" sz="3200" b="1" i="0" u="none" strike="noStrike" kern="1200" cap="none" spc="0" normalizeH="0" baseline="0" noProof="0" dirty="0">
              <a:ln>
                <a:noFill/>
              </a:ln>
              <a:solidFill>
                <a:srgbClr val="000000"/>
              </a:solidFill>
              <a:effectLst/>
              <a:uLnTx/>
              <a:uFillTx/>
              <a:latin typeface="Meiryo UI"/>
              <a:ea typeface="Meiryo UI"/>
              <a:cs typeface="+mn-cs"/>
            </a:endParaRPr>
          </a:p>
          <a:p>
            <a:pPr marL="0" lvl="1" indent="-144000">
              <a:lnSpc>
                <a:spcPct val="120000"/>
              </a:lnSpc>
              <a:spcBef>
                <a:spcPts val="0"/>
              </a:spcBef>
              <a:buFont typeface="+mj-lt"/>
              <a:buAutoNum type="arabicPeriod"/>
              <a:defRPr/>
            </a:pPr>
            <a:r>
              <a:rPr lang="en-US" altLang="ja-JP" b="1" dirty="0">
                <a:solidFill>
                  <a:srgbClr val="000000"/>
                </a:solidFill>
              </a:rPr>
              <a:t>CTQ</a:t>
            </a:r>
            <a:r>
              <a:rPr lang="ja-JP" altLang="en-US" b="1" dirty="0">
                <a:solidFill>
                  <a:srgbClr val="000000"/>
                </a:solidFill>
              </a:rPr>
              <a:t>要因の特定と見直し</a:t>
            </a:r>
            <a:endParaRPr kumimoji="1" lang="ja-JP" altLang="en-US" sz="2800" b="1" i="0" u="none" strike="noStrike" kern="1200" cap="none" spc="0" normalizeH="0" baseline="0" noProof="0" dirty="0">
              <a:ln>
                <a:noFill/>
              </a:ln>
              <a:solidFill>
                <a:srgbClr val="000000"/>
              </a:solidFill>
              <a:effectLst/>
              <a:uLnTx/>
              <a:uFillTx/>
              <a:latin typeface="Meiryo UI"/>
              <a:ea typeface="Meiryo UI"/>
              <a:cs typeface="+mn-cs"/>
            </a:endParaRPr>
          </a:p>
          <a:p>
            <a:pPr marL="457200" lvl="1" indent="0">
              <a:lnSpc>
                <a:spcPct val="120000"/>
              </a:lnSpc>
              <a:spcBef>
                <a:spcPts val="0"/>
              </a:spcBef>
              <a:buNone/>
              <a:defRPr/>
            </a:pPr>
            <a:r>
              <a:rPr lang="ja-JP" altLang="en-US" dirty="0">
                <a:solidFill>
                  <a:srgbClr val="000000"/>
                </a:solidFill>
              </a:rPr>
              <a:t>試験の成功に不可欠な要因を事前に特定し，定期的に見直す。効果的な品質マネジメント戦略を策定。</a:t>
            </a:r>
            <a:endParaRPr lang="en-US" altLang="ja-JP" dirty="0">
              <a:solidFill>
                <a:srgbClr val="000000"/>
              </a:solidFill>
            </a:endParaRPr>
          </a:p>
          <a:p>
            <a:pPr marL="457200" lvl="1" indent="0">
              <a:lnSpc>
                <a:spcPct val="120000"/>
              </a:lnSpc>
              <a:spcBef>
                <a:spcPts val="0"/>
              </a:spcBef>
              <a:buNone/>
              <a:defRPr/>
            </a:pPr>
            <a:endParaRPr kumimoji="1" lang="en-US" altLang="ja-JP" sz="2800" b="0" i="0" u="none" strike="noStrike" kern="1200" cap="none" spc="0" normalizeH="0" baseline="0" noProof="0" dirty="0">
              <a:ln>
                <a:noFill/>
              </a:ln>
              <a:solidFill>
                <a:srgbClr val="000000"/>
              </a:solidFill>
              <a:effectLst/>
              <a:uLnTx/>
              <a:uFillTx/>
              <a:latin typeface="Meiryo UI"/>
              <a:ea typeface="Meiryo UI"/>
              <a:cs typeface="+mn-cs"/>
            </a:endParaRPr>
          </a:p>
          <a:p>
            <a:pPr marL="0" lvl="1" indent="-144000">
              <a:lnSpc>
                <a:spcPct val="120000"/>
              </a:lnSpc>
              <a:spcBef>
                <a:spcPts val="0"/>
              </a:spcBef>
              <a:buFont typeface="+mj-lt"/>
              <a:buAutoNum type="arabicPeriod" startAt="2"/>
              <a:defRPr/>
            </a:pPr>
            <a:r>
              <a:rPr lang="ja-JP" altLang="en-US" b="1" dirty="0">
                <a:solidFill>
                  <a:srgbClr val="000000"/>
                </a:solidFill>
              </a:rPr>
              <a:t>関係者の参加</a:t>
            </a:r>
            <a:endParaRPr kumimoji="1" lang="ja-JP" altLang="en-US" sz="2800" b="1" i="0" u="none" strike="noStrike" kern="1200" cap="none" spc="0" normalizeH="0" baseline="0" noProof="0" dirty="0">
              <a:ln>
                <a:noFill/>
              </a:ln>
              <a:solidFill>
                <a:srgbClr val="000000"/>
              </a:solidFill>
              <a:effectLst/>
              <a:uLnTx/>
              <a:uFillTx/>
              <a:latin typeface="Meiryo UI"/>
              <a:ea typeface="Meiryo UI"/>
              <a:cs typeface="+mn-cs"/>
            </a:endParaRPr>
          </a:p>
          <a:p>
            <a:pPr marL="45720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srgbClr val="000000"/>
                </a:solidFill>
                <a:effectLst/>
                <a:uLnTx/>
                <a:uFillTx/>
                <a:latin typeface="Meiryo UI"/>
                <a:ea typeface="Meiryo UI"/>
                <a:cs typeface="+mn-cs"/>
              </a:rPr>
              <a:t>臨床医，試験スタッフ，患者や，幅広い社内関係者をプロトコル開発に巻き込み，実現可能性や試験参加者の負担を考慮。</a:t>
            </a:r>
            <a:endParaRPr kumimoji="1" lang="en-US" altLang="ja-JP" sz="2800" b="0" i="0" u="none" strike="noStrike" kern="1200" cap="none" spc="0" normalizeH="0" baseline="0" noProof="0" dirty="0">
              <a:ln>
                <a:noFill/>
              </a:ln>
              <a:solidFill>
                <a:srgbClr val="000000"/>
              </a:solidFill>
              <a:effectLst/>
              <a:uLnTx/>
              <a:uFillTx/>
              <a:latin typeface="Meiryo UI"/>
              <a:ea typeface="Meiryo UI"/>
              <a:cs typeface="+mn-cs"/>
            </a:endParaRPr>
          </a:p>
          <a:p>
            <a:pPr marL="45720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srgbClr val="000000"/>
              </a:solidFill>
              <a:effectLst/>
              <a:uLnTx/>
              <a:uFillTx/>
              <a:latin typeface="Meiryo UI"/>
              <a:ea typeface="Meiryo UI"/>
              <a:cs typeface="+mn-cs"/>
            </a:endParaRPr>
          </a:p>
          <a:p>
            <a:pPr marL="0" lvl="1" indent="-144000">
              <a:lnSpc>
                <a:spcPct val="120000"/>
              </a:lnSpc>
              <a:spcBef>
                <a:spcPts val="0"/>
              </a:spcBef>
              <a:buFont typeface="+mj-lt"/>
              <a:buAutoNum type="arabicPeriod" startAt="3"/>
              <a:defRPr/>
            </a:pPr>
            <a:r>
              <a:rPr lang="ja-JP" altLang="en-US" b="1" dirty="0">
                <a:solidFill>
                  <a:srgbClr val="000000"/>
                </a:solidFill>
              </a:rPr>
              <a:t>重要な活動に集中</a:t>
            </a:r>
            <a:endParaRPr kumimoji="1" lang="ja-JP" altLang="en-US" sz="2800" b="1" i="0" u="none" strike="noStrike" kern="1200" cap="none" spc="0" normalizeH="0" baseline="0" noProof="0" dirty="0">
              <a:ln>
                <a:noFill/>
              </a:ln>
              <a:solidFill>
                <a:srgbClr val="000000"/>
              </a:solidFill>
              <a:effectLst/>
              <a:uLnTx/>
              <a:uFillTx/>
              <a:latin typeface="Meiryo UI"/>
              <a:ea typeface="Meiryo UI"/>
              <a:cs typeface="+mn-cs"/>
            </a:endParaRPr>
          </a:p>
          <a:p>
            <a:pPr marL="457200" lvl="1" indent="0">
              <a:lnSpc>
                <a:spcPct val="120000"/>
              </a:lnSpc>
              <a:spcBef>
                <a:spcPts val="0"/>
              </a:spcBef>
              <a:buNone/>
              <a:defRPr/>
            </a:pPr>
            <a:r>
              <a:rPr lang="ja-JP" altLang="en-US" dirty="0">
                <a:solidFill>
                  <a:srgbClr val="000000"/>
                </a:solidFill>
              </a:rPr>
              <a:t>試験結果の信頼性と参加者の安全性に不可欠な活動にリソースを集中。不要な活動は省き，効率化を図る。</a:t>
            </a:r>
            <a:endParaRPr lang="en-US" altLang="ja-JP" dirty="0">
              <a:solidFill>
                <a:srgbClr val="000000"/>
              </a:solidFill>
            </a:endParaRPr>
          </a:p>
          <a:p>
            <a:pPr marL="457200" lvl="1" indent="0">
              <a:lnSpc>
                <a:spcPct val="120000"/>
              </a:lnSpc>
              <a:spcBef>
                <a:spcPts val="0"/>
              </a:spcBef>
              <a:buNone/>
              <a:defRPr/>
            </a:pPr>
            <a:endParaRPr kumimoji="1" lang="en-US" altLang="ja-JP" sz="2800" b="0" i="0" u="none" strike="noStrike" kern="1200" cap="none" spc="0" normalizeH="0" baseline="0" noProof="0" dirty="0">
              <a:ln>
                <a:noFill/>
              </a:ln>
              <a:solidFill>
                <a:srgbClr val="000000"/>
              </a:solidFill>
              <a:effectLst/>
              <a:uLnTx/>
              <a:uFillTx/>
              <a:latin typeface="Meiryo UI"/>
              <a:ea typeface="Meiryo UI"/>
              <a:cs typeface="+mn-cs"/>
            </a:endParaRPr>
          </a:p>
          <a:p>
            <a:pPr marL="0" lvl="1" indent="-144000">
              <a:lnSpc>
                <a:spcPct val="120000"/>
              </a:lnSpc>
              <a:spcBef>
                <a:spcPts val="0"/>
              </a:spcBef>
              <a:buFont typeface="+mj-lt"/>
              <a:buAutoNum type="arabicPeriod" startAt="4"/>
              <a:defRPr/>
            </a:pPr>
            <a:r>
              <a:rPr lang="ja-JP" altLang="en-US" b="1" dirty="0">
                <a:solidFill>
                  <a:srgbClr val="000000"/>
                </a:solidFill>
              </a:rPr>
              <a:t>質の文化の醸成</a:t>
            </a:r>
            <a:endParaRPr kumimoji="1" lang="ja-JP" altLang="en-US" sz="2800" b="1" i="0" u="none" strike="noStrike" kern="1200" cap="none" spc="0" normalizeH="0" baseline="0" noProof="0" dirty="0">
              <a:ln>
                <a:noFill/>
              </a:ln>
              <a:solidFill>
                <a:srgbClr val="000000"/>
              </a:solidFill>
              <a:effectLst/>
              <a:uLnTx/>
              <a:uFillTx/>
              <a:latin typeface="Meiryo UI"/>
              <a:ea typeface="Meiryo UI"/>
              <a:cs typeface="+mn-cs"/>
            </a:endParaRPr>
          </a:p>
          <a:p>
            <a:pPr marL="457200" lvl="1" indent="0">
              <a:lnSpc>
                <a:spcPct val="120000"/>
              </a:lnSpc>
              <a:spcBef>
                <a:spcPts val="0"/>
              </a:spcBef>
              <a:buNone/>
              <a:defRPr/>
            </a:pPr>
            <a:r>
              <a:rPr lang="ja-JP" altLang="en-US" dirty="0">
                <a:solidFill>
                  <a:srgbClr val="000000"/>
                </a:solidFill>
              </a:rPr>
              <a:t>クリティカルシンキングとオープンな対話を重視する文化を育てる。チェックリストや画一的な方法に頼りすぎない。</a:t>
            </a:r>
            <a:endParaRPr lang="en-US" altLang="ja-JP" dirty="0">
              <a:solidFill>
                <a:srgbClr val="000000"/>
              </a:solidFill>
            </a:endParaRPr>
          </a:p>
          <a:p>
            <a:pPr marL="45720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endParaRPr kumimoji="1" lang="en-US" altLang="ja-JP" sz="28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3" name="スライド番号プレースホルダー 2">
            <a:extLst>
              <a:ext uri="{FF2B5EF4-FFF2-40B4-BE49-F238E27FC236}">
                <a16:creationId xmlns:a16="http://schemas.microsoft.com/office/drawing/2014/main" id="{EA63FE05-9C5D-C4A5-611E-16B266E112A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sp>
        <p:nvSpPr>
          <p:cNvPr id="6" name="テキスト ボックス 5">
            <a:extLst>
              <a:ext uri="{FF2B5EF4-FFF2-40B4-BE49-F238E27FC236}">
                <a16:creationId xmlns:a16="http://schemas.microsoft.com/office/drawing/2014/main" id="{532E54DD-17BC-A2EF-9FD9-8975E104BD35}"/>
              </a:ext>
            </a:extLst>
          </p:cNvPr>
          <p:cNvSpPr txBox="1"/>
          <p:nvPr/>
        </p:nvSpPr>
        <p:spPr>
          <a:xfrm>
            <a:off x="6403256" y="6221014"/>
            <a:ext cx="5337554"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a:ln>
                  <a:noFill/>
                </a:ln>
                <a:solidFill>
                  <a:srgbClr val="000000"/>
                </a:solidFill>
                <a:effectLst/>
                <a:uLnTx/>
                <a:uFillTx/>
                <a:latin typeface="Meiryo UI"/>
                <a:ea typeface="Meiryo UI"/>
                <a:cs typeface="+mn-cs"/>
                <a:hlinkClick r:id="rId5">
                  <a:extLst>
                    <a:ext uri="{A12FA001-AC4F-418D-AE19-62706E023703}">
                      <ahyp:hlinkClr xmlns:ahyp="http://schemas.microsoft.com/office/drawing/2018/hyperlinkcolor" val="tx"/>
                    </a:ext>
                  </a:extLst>
                </a:hlinkClick>
              </a:rPr>
              <a:t>CTTI Recommendations: Quality by Design - CTTI</a:t>
            </a:r>
            <a:endParaRPr kumimoji="1" lang="ja-JP" altLang="en-US" sz="1600" b="0" i="0" u="none" strike="noStrike" kern="1200" cap="none" spc="0" normalizeH="0" baseline="0" noProof="0">
              <a:ln>
                <a:noFill/>
              </a:ln>
              <a:solidFill>
                <a:srgbClr val="000000"/>
              </a:solidFill>
              <a:effectLst/>
              <a:uLnTx/>
              <a:uFillTx/>
              <a:latin typeface="Meiryo UI"/>
              <a:ea typeface="Meiryo UI"/>
              <a:cs typeface="+mn-cs"/>
            </a:endParaRPr>
          </a:p>
        </p:txBody>
      </p:sp>
      <p:pic>
        <p:nvPicPr>
          <p:cNvPr id="7" name="Section 2_SL19">
            <a:hlinkClick r:id="" action="ppaction://media"/>
            <a:extLst>
              <a:ext uri="{FF2B5EF4-FFF2-40B4-BE49-F238E27FC236}">
                <a16:creationId xmlns:a16="http://schemas.microsoft.com/office/drawing/2014/main" id="{C9E2C76B-CBAA-6E2C-5F94-37BCF289AC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2422" y="5760839"/>
            <a:ext cx="406400" cy="406400"/>
          </a:xfrm>
          <a:prstGeom prst="rect">
            <a:avLst/>
          </a:prstGeom>
        </p:spPr>
      </p:pic>
    </p:spTree>
    <p:extLst>
      <p:ext uri="{BB962C8B-B14F-4D97-AF65-F5344CB8AC3E}">
        <p14:creationId xmlns:p14="http://schemas.microsoft.com/office/powerpoint/2010/main" val="28400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5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7A284E-A602-0D87-5D6C-43138E2C4D13}"/>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pic>
        <p:nvPicPr>
          <p:cNvPr id="4" name="図 3">
            <a:extLst>
              <a:ext uri="{FF2B5EF4-FFF2-40B4-BE49-F238E27FC236}">
                <a16:creationId xmlns:a16="http://schemas.microsoft.com/office/drawing/2014/main" id="{76779DC9-24AC-BCDB-D915-C4B2D11EFA5D}"/>
              </a:ext>
            </a:extLst>
          </p:cNvPr>
          <p:cNvPicPr>
            <a:picLocks/>
          </p:cNvPicPr>
          <p:nvPr/>
        </p:nvPicPr>
        <p:blipFill>
          <a:blip r:embed="rId5"/>
          <a:stretch>
            <a:fillRect/>
          </a:stretch>
        </p:blipFill>
        <p:spPr>
          <a:xfrm>
            <a:off x="310096" y="2979604"/>
            <a:ext cx="3418668" cy="3000822"/>
          </a:xfrm>
          <a:prstGeom prst="rect">
            <a:avLst/>
          </a:prstGeom>
        </p:spPr>
      </p:pic>
      <p:sp>
        <p:nvSpPr>
          <p:cNvPr id="6" name="テキスト ボックス 5">
            <a:extLst>
              <a:ext uri="{FF2B5EF4-FFF2-40B4-BE49-F238E27FC236}">
                <a16:creationId xmlns:a16="http://schemas.microsoft.com/office/drawing/2014/main" id="{AE069484-FDB4-7850-A034-D91C1ECF5F27}"/>
              </a:ext>
            </a:extLst>
          </p:cNvPr>
          <p:cNvSpPr txBox="1"/>
          <p:nvPr/>
        </p:nvSpPr>
        <p:spPr>
          <a:xfrm>
            <a:off x="518230" y="2016274"/>
            <a:ext cx="3418668"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試験において「質にとって重要な要因（</a:t>
            </a:r>
            <a:r>
              <a:rPr kumimoji="1" lang="en-US" altLang="ja-JP" sz="1800" b="0" i="0" u="none" strike="noStrike" kern="1200" cap="none" spc="0" normalizeH="0" baseline="0" noProof="0" dirty="0">
                <a:ln>
                  <a:noFill/>
                </a:ln>
                <a:solidFill>
                  <a:srgbClr val="000000"/>
                </a:solidFill>
                <a:effectLst/>
                <a:uLnTx/>
                <a:uFillTx/>
                <a:latin typeface="Meiryo UI"/>
                <a:ea typeface="Meiryo UI"/>
                <a:cs typeface="+mn-cs"/>
              </a:rPr>
              <a:t>CTQ</a:t>
            </a: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要因）」を特定</a:t>
            </a:r>
          </a:p>
        </p:txBody>
      </p:sp>
      <p:sp>
        <p:nvSpPr>
          <p:cNvPr id="8" name="テキスト ボックス 7">
            <a:extLst>
              <a:ext uri="{FF2B5EF4-FFF2-40B4-BE49-F238E27FC236}">
                <a16:creationId xmlns:a16="http://schemas.microsoft.com/office/drawing/2014/main" id="{31484A3F-9EE5-2A00-A493-04A6139D627D}"/>
              </a:ext>
            </a:extLst>
          </p:cNvPr>
          <p:cNvSpPr txBox="1"/>
          <p:nvPr/>
        </p:nvSpPr>
        <p:spPr>
          <a:xfrm>
            <a:off x="3994417" y="1980889"/>
            <a:ext cx="3769963" cy="175432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UI"/>
                <a:ea typeface="Meiryo UI"/>
                <a:cs typeface="+mn-cs"/>
              </a:rPr>
              <a:t>CTQ</a:t>
            </a: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要因に関連する潜在的リスクについて議論し，試験の質に与える影響を検討</a:t>
            </a:r>
            <a:br>
              <a:rPr kumimoji="1" lang="en-US" altLang="ja-JP" sz="1800" b="0" i="0" u="none" strike="noStrike" kern="1200" cap="none" spc="0" normalizeH="0" baseline="0" noProof="0" dirty="0">
                <a:ln>
                  <a:noFill/>
                </a:ln>
                <a:solidFill>
                  <a:srgbClr val="000000"/>
                </a:solidFill>
                <a:effectLst/>
                <a:uLnTx/>
                <a:uFillTx/>
                <a:latin typeface="Meiryo UI"/>
                <a:ea typeface="Meiryo UI"/>
                <a:cs typeface="+mn-cs"/>
              </a:rPr>
            </a:b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a:t>
            </a:r>
            <a:r>
              <a:rPr kumimoji="1" lang="en-US" altLang="ja-JP" sz="1800" b="0" i="0" u="none" strike="noStrike" kern="1200" cap="none" spc="0" normalizeH="0" baseline="0" noProof="0" dirty="0">
                <a:ln>
                  <a:noFill/>
                </a:ln>
                <a:solidFill>
                  <a:srgbClr val="000000"/>
                </a:solidFill>
                <a:effectLst/>
                <a:uLnTx/>
                <a:uFillTx/>
                <a:latin typeface="Meiryo UI"/>
                <a:ea typeface="Meiryo UI"/>
                <a:cs typeface="+mn-cs"/>
              </a:rPr>
              <a:t>CTQ</a:t>
            </a: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要因は部門によって認識が異なるためクロスファンクショナルな議論が不可欠</a:t>
            </a:r>
          </a:p>
        </p:txBody>
      </p:sp>
      <p:sp>
        <p:nvSpPr>
          <p:cNvPr id="10" name="テキスト ボックス 9">
            <a:extLst>
              <a:ext uri="{FF2B5EF4-FFF2-40B4-BE49-F238E27FC236}">
                <a16:creationId xmlns:a16="http://schemas.microsoft.com/office/drawing/2014/main" id="{C2D734DB-E122-5E5F-4FCC-437416300C35}"/>
              </a:ext>
            </a:extLst>
          </p:cNvPr>
          <p:cNvSpPr txBox="1"/>
          <p:nvPr/>
        </p:nvSpPr>
        <p:spPr>
          <a:xfrm>
            <a:off x="8032488" y="1968173"/>
            <a:ext cx="3769963"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Meiryo UI"/>
                <a:ea typeface="Meiryo UI"/>
                <a:cs typeface="+mn-cs"/>
              </a:rPr>
              <a:t>重要なエラーにつながる可能性の高いリスクを軽減し，問題が発生した際に迅速に対応する方法を決定</a:t>
            </a:r>
          </a:p>
        </p:txBody>
      </p:sp>
      <p:sp>
        <p:nvSpPr>
          <p:cNvPr id="11" name="テキスト ボックス 10">
            <a:extLst>
              <a:ext uri="{FF2B5EF4-FFF2-40B4-BE49-F238E27FC236}">
                <a16:creationId xmlns:a16="http://schemas.microsoft.com/office/drawing/2014/main" id="{EDB49152-7690-B434-5262-70BCA6216B34}"/>
              </a:ext>
            </a:extLst>
          </p:cNvPr>
          <p:cNvSpPr txBox="1"/>
          <p:nvPr/>
        </p:nvSpPr>
        <p:spPr>
          <a:xfrm>
            <a:off x="1682724" y="1672654"/>
            <a:ext cx="91403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Meiryo UI"/>
                <a:ea typeface="Meiryo UI"/>
                <a:cs typeface="+mn-cs"/>
              </a:rPr>
              <a:t>Step 1</a:t>
            </a:r>
            <a:endParaRPr kumimoji="1" lang="ja-JP" altLang="en-US" sz="1800" b="0" i="0" u="none" strike="noStrike" kern="1200" cap="none" spc="0" normalizeH="0" baseline="0" noProof="0">
              <a:ln>
                <a:noFill/>
              </a:ln>
              <a:solidFill>
                <a:srgbClr val="000000"/>
              </a:solidFill>
              <a:effectLst/>
              <a:uLnTx/>
              <a:uFillTx/>
              <a:latin typeface="Meiryo UI"/>
              <a:ea typeface="Meiryo UI"/>
              <a:cs typeface="+mn-cs"/>
            </a:endParaRPr>
          </a:p>
        </p:txBody>
      </p:sp>
      <p:sp>
        <p:nvSpPr>
          <p:cNvPr id="12" name="テキスト ボックス 11">
            <a:extLst>
              <a:ext uri="{FF2B5EF4-FFF2-40B4-BE49-F238E27FC236}">
                <a16:creationId xmlns:a16="http://schemas.microsoft.com/office/drawing/2014/main" id="{E16EBDB5-1AEB-88D9-B5AE-73C39A85037D}"/>
              </a:ext>
            </a:extLst>
          </p:cNvPr>
          <p:cNvSpPr txBox="1"/>
          <p:nvPr/>
        </p:nvSpPr>
        <p:spPr>
          <a:xfrm>
            <a:off x="5334558" y="1617663"/>
            <a:ext cx="91403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Meiryo UI"/>
                <a:ea typeface="Meiryo UI"/>
                <a:cs typeface="+mn-cs"/>
              </a:rPr>
              <a:t>Step 2</a:t>
            </a:r>
            <a:endParaRPr kumimoji="1" lang="ja-JP" altLang="en-US" sz="1800" b="0" i="0" u="none" strike="noStrike" kern="1200" cap="none" spc="0" normalizeH="0" baseline="0" noProof="0">
              <a:ln>
                <a:noFill/>
              </a:ln>
              <a:solidFill>
                <a:srgbClr val="000000"/>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5C86FAA5-9B96-1F0C-2903-6954B15D9D6B}"/>
              </a:ext>
            </a:extLst>
          </p:cNvPr>
          <p:cNvSpPr txBox="1"/>
          <p:nvPr/>
        </p:nvSpPr>
        <p:spPr>
          <a:xfrm>
            <a:off x="9372629" y="1624553"/>
            <a:ext cx="91403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Meiryo UI"/>
                <a:ea typeface="Meiryo UI"/>
                <a:cs typeface="+mn-cs"/>
              </a:rPr>
              <a:t>Step 3</a:t>
            </a:r>
            <a:endParaRPr kumimoji="1" lang="ja-JP" altLang="en-US" sz="1800" b="0" i="0" u="none" strike="noStrike" kern="1200" cap="none" spc="0" normalizeH="0" baseline="0" noProof="0">
              <a:ln>
                <a:noFill/>
              </a:ln>
              <a:solidFill>
                <a:srgbClr val="000000"/>
              </a:solidFill>
              <a:effectLst/>
              <a:uLnTx/>
              <a:uFillTx/>
              <a:latin typeface="Meiryo UI"/>
              <a:ea typeface="Meiryo UI"/>
              <a:cs typeface="+mn-cs"/>
            </a:endParaRPr>
          </a:p>
        </p:txBody>
      </p:sp>
      <p:pic>
        <p:nvPicPr>
          <p:cNvPr id="15" name="図 14">
            <a:extLst>
              <a:ext uri="{FF2B5EF4-FFF2-40B4-BE49-F238E27FC236}">
                <a16:creationId xmlns:a16="http://schemas.microsoft.com/office/drawing/2014/main" id="{1DD03E9C-D9A1-B5A5-3648-A523101BA013}"/>
              </a:ext>
            </a:extLst>
          </p:cNvPr>
          <p:cNvPicPr>
            <a:picLocks noChangeAspect="1"/>
          </p:cNvPicPr>
          <p:nvPr/>
        </p:nvPicPr>
        <p:blipFill>
          <a:blip r:embed="rId6"/>
          <a:stretch>
            <a:fillRect/>
          </a:stretch>
        </p:blipFill>
        <p:spPr>
          <a:xfrm>
            <a:off x="4088698" y="3816654"/>
            <a:ext cx="3581400" cy="1905000"/>
          </a:xfrm>
          <a:prstGeom prst="rect">
            <a:avLst/>
          </a:prstGeom>
        </p:spPr>
      </p:pic>
      <p:pic>
        <p:nvPicPr>
          <p:cNvPr id="19" name="図 18">
            <a:extLst>
              <a:ext uri="{FF2B5EF4-FFF2-40B4-BE49-F238E27FC236}">
                <a16:creationId xmlns:a16="http://schemas.microsoft.com/office/drawing/2014/main" id="{BED6358E-0CFD-0676-A840-F0647BA1AF69}"/>
              </a:ext>
            </a:extLst>
          </p:cNvPr>
          <p:cNvPicPr>
            <a:picLocks/>
          </p:cNvPicPr>
          <p:nvPr/>
        </p:nvPicPr>
        <p:blipFill>
          <a:blip r:embed="rId7"/>
          <a:stretch>
            <a:fillRect/>
          </a:stretch>
        </p:blipFill>
        <p:spPr>
          <a:xfrm>
            <a:off x="8000001" y="2930714"/>
            <a:ext cx="3418668" cy="3002400"/>
          </a:xfrm>
          <a:prstGeom prst="rect">
            <a:avLst/>
          </a:prstGeom>
        </p:spPr>
      </p:pic>
      <p:sp>
        <p:nvSpPr>
          <p:cNvPr id="20" name="タイトル 1">
            <a:extLst>
              <a:ext uri="{FF2B5EF4-FFF2-40B4-BE49-F238E27FC236}">
                <a16:creationId xmlns:a16="http://schemas.microsoft.com/office/drawing/2014/main" id="{F355D022-E141-156D-26EF-7B9A77E3E115}"/>
              </a:ext>
            </a:extLst>
          </p:cNvPr>
          <p:cNvSpPr txBox="1">
            <a:spLocks/>
          </p:cNvSpPr>
          <p:nvPr/>
        </p:nvSpPr>
        <p:spPr bwMode="auto">
          <a:xfrm>
            <a:off x="928467" y="304800"/>
            <a:ext cx="10177976"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QbD</a:t>
            </a:r>
            <a:r>
              <a:rPr kumimoji="1" lang="ja-JP" altLang="en-US"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の手順</a:t>
            </a:r>
          </a:p>
        </p:txBody>
      </p:sp>
      <p:sp>
        <p:nvSpPr>
          <p:cNvPr id="23" name="テキスト ボックス 22">
            <a:extLst>
              <a:ext uri="{FF2B5EF4-FFF2-40B4-BE49-F238E27FC236}">
                <a16:creationId xmlns:a16="http://schemas.microsoft.com/office/drawing/2014/main" id="{21E5DD27-E6AD-3588-CA0A-05CB2EB86DB1}"/>
              </a:ext>
            </a:extLst>
          </p:cNvPr>
          <p:cNvSpPr txBox="1"/>
          <p:nvPr/>
        </p:nvSpPr>
        <p:spPr>
          <a:xfrm>
            <a:off x="1961365" y="6180521"/>
            <a:ext cx="9985101"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Meiryo UI"/>
                <a:ea typeface="Meiryo UI"/>
                <a:cs typeface="+mn-cs"/>
              </a:rPr>
              <a:t>https://ctti-clinicaltrials.org/wp-content/uploads/2021/08/CTTI_QbD_Toolkit_What_Is_QbD.pdf</a:t>
            </a:r>
            <a:endParaRPr kumimoji="1" lang="ja-JP" altLang="en-US" sz="1600" b="0" i="0" u="none" strike="noStrike" kern="1200" cap="none" spc="0" normalizeH="0" baseline="0" noProof="0" dirty="0">
              <a:ln>
                <a:noFill/>
              </a:ln>
              <a:solidFill>
                <a:srgbClr val="000000"/>
              </a:solidFill>
              <a:effectLst/>
              <a:uLnTx/>
              <a:uFillTx/>
              <a:latin typeface="Meiryo UI"/>
              <a:ea typeface="Meiryo UI"/>
              <a:cs typeface="+mn-cs"/>
            </a:endParaRPr>
          </a:p>
        </p:txBody>
      </p:sp>
      <p:pic>
        <p:nvPicPr>
          <p:cNvPr id="5" name="Section 2_SL20">
            <a:hlinkClick r:id="" action="ppaction://media"/>
            <a:extLst>
              <a:ext uri="{FF2B5EF4-FFF2-40B4-BE49-F238E27FC236}">
                <a16:creationId xmlns:a16="http://schemas.microsoft.com/office/drawing/2014/main" id="{0A15B2BC-6FD8-1FC2-4523-0F11987ECB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47890" y="5574026"/>
            <a:ext cx="406400" cy="406400"/>
          </a:xfrm>
          <a:prstGeom prst="rect">
            <a:avLst/>
          </a:prstGeom>
        </p:spPr>
      </p:pic>
    </p:spTree>
    <p:extLst>
      <p:ext uri="{BB962C8B-B14F-4D97-AF65-F5344CB8AC3E}">
        <p14:creationId xmlns:p14="http://schemas.microsoft.com/office/powerpoint/2010/main" val="180087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E5C8971-952E-F518-05EE-D9316CD31934}"/>
              </a:ext>
            </a:extLst>
          </p:cNvPr>
          <p:cNvSpPr>
            <a:spLocks noGrp="1"/>
          </p:cNvSpPr>
          <p:nvPr>
            <p:ph type="sldNum" sz="quarter" idx="10"/>
          </p:nvPr>
        </p:nvSpPr>
        <p:spPr/>
        <p:txBody>
          <a:bodyPr/>
          <a:lstStyle/>
          <a:p>
            <a:pPr>
              <a:defRPr/>
            </a:pPr>
            <a:fld id="{D8D03551-CC82-4D90-83BE-0EABF2630667}" type="slidenum">
              <a:rPr lang="en-US" altLang="ja-JP" smtClean="0">
                <a:latin typeface="+mn-ea"/>
                <a:ea typeface="+mn-ea"/>
              </a:rPr>
              <a:pPr>
                <a:defRPr/>
              </a:pPr>
              <a:t>8</a:t>
            </a:fld>
            <a:endParaRPr lang="ja-JP" altLang="en-US">
              <a:latin typeface="+mn-ea"/>
              <a:ea typeface="+mn-ea"/>
            </a:endParaRPr>
          </a:p>
        </p:txBody>
      </p:sp>
      <p:sp>
        <p:nvSpPr>
          <p:cNvPr id="3" name="フローチャート: 記憶データ 2">
            <a:extLst>
              <a:ext uri="{FF2B5EF4-FFF2-40B4-BE49-F238E27FC236}">
                <a16:creationId xmlns:a16="http://schemas.microsoft.com/office/drawing/2014/main" id="{75D971B1-EDF5-D352-DBBD-6DBE3017D988}"/>
              </a:ext>
            </a:extLst>
          </p:cNvPr>
          <p:cNvSpPr/>
          <p:nvPr/>
        </p:nvSpPr>
        <p:spPr>
          <a:xfrm rot="10800000">
            <a:off x="4528102" y="2441847"/>
            <a:ext cx="3146151" cy="1076960"/>
          </a:xfrm>
          <a:prstGeom prst="flowChartOnlineStorag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 name="フローチャート: 記憶データ 3">
            <a:extLst>
              <a:ext uri="{FF2B5EF4-FFF2-40B4-BE49-F238E27FC236}">
                <a16:creationId xmlns:a16="http://schemas.microsoft.com/office/drawing/2014/main" id="{C69FEB09-C804-BF17-89B3-9D2CF1DB7CFE}"/>
              </a:ext>
            </a:extLst>
          </p:cNvPr>
          <p:cNvSpPr/>
          <p:nvPr/>
        </p:nvSpPr>
        <p:spPr>
          <a:xfrm rot="10800000">
            <a:off x="7176415" y="2441847"/>
            <a:ext cx="3041292" cy="1076960"/>
          </a:xfrm>
          <a:prstGeom prst="flowChartOnlineStorag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 name="フローチャート: 記憶データ 4">
            <a:extLst>
              <a:ext uri="{FF2B5EF4-FFF2-40B4-BE49-F238E27FC236}">
                <a16:creationId xmlns:a16="http://schemas.microsoft.com/office/drawing/2014/main" id="{4FE5F07E-D9FD-D48C-8F14-1A798651F880}"/>
              </a:ext>
            </a:extLst>
          </p:cNvPr>
          <p:cNvSpPr/>
          <p:nvPr/>
        </p:nvSpPr>
        <p:spPr>
          <a:xfrm rot="10800000">
            <a:off x="1981392" y="2441846"/>
            <a:ext cx="3146150" cy="1076960"/>
          </a:xfrm>
          <a:prstGeom prst="flowChartOnlineStorag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テキスト ボックス 5">
            <a:extLst>
              <a:ext uri="{FF2B5EF4-FFF2-40B4-BE49-F238E27FC236}">
                <a16:creationId xmlns:a16="http://schemas.microsoft.com/office/drawing/2014/main" id="{E20D6245-3D87-E5A4-5CF4-08526F034261}"/>
              </a:ext>
            </a:extLst>
          </p:cNvPr>
          <p:cNvSpPr txBox="1"/>
          <p:nvPr/>
        </p:nvSpPr>
        <p:spPr>
          <a:xfrm>
            <a:off x="7918870" y="2744211"/>
            <a:ext cx="2306325" cy="707886"/>
          </a:xfrm>
          <a:prstGeom prst="rect">
            <a:avLst/>
          </a:prstGeom>
          <a:noFill/>
        </p:spPr>
        <p:txBody>
          <a:bodyPr wrap="square" rtlCol="0">
            <a:spAutoFit/>
          </a:bodyPr>
          <a:lstStyle/>
          <a:p>
            <a:r>
              <a:rPr kumimoji="1" lang="en-US" altLang="ja-JP" sz="2000" dirty="0">
                <a:solidFill>
                  <a:schemeClr val="bg1"/>
                </a:solidFill>
                <a:latin typeface="+mn-ea"/>
                <a:ea typeface="+mn-ea"/>
              </a:rPr>
              <a:t>Quality by Design</a:t>
            </a:r>
            <a:endParaRPr kumimoji="1" lang="ja-JP" altLang="en-US" sz="2000" dirty="0">
              <a:solidFill>
                <a:schemeClr val="bg1"/>
              </a:solidFill>
              <a:latin typeface="+mn-ea"/>
              <a:ea typeface="+mn-ea"/>
            </a:endParaRPr>
          </a:p>
        </p:txBody>
      </p:sp>
      <p:sp>
        <p:nvSpPr>
          <p:cNvPr id="7" name="テキスト ボックス 6">
            <a:extLst>
              <a:ext uri="{FF2B5EF4-FFF2-40B4-BE49-F238E27FC236}">
                <a16:creationId xmlns:a16="http://schemas.microsoft.com/office/drawing/2014/main" id="{1E77399D-C308-0AD5-2548-BB98C660DC5F}"/>
              </a:ext>
            </a:extLst>
          </p:cNvPr>
          <p:cNvSpPr txBox="1"/>
          <p:nvPr/>
        </p:nvSpPr>
        <p:spPr>
          <a:xfrm>
            <a:off x="5462822" y="2780270"/>
            <a:ext cx="1899920" cy="400110"/>
          </a:xfrm>
          <a:prstGeom prst="rect">
            <a:avLst/>
          </a:prstGeom>
          <a:noFill/>
        </p:spPr>
        <p:txBody>
          <a:bodyPr wrap="square" rtlCol="0">
            <a:spAutoFit/>
          </a:bodyPr>
          <a:lstStyle/>
          <a:p>
            <a:r>
              <a:rPr kumimoji="1" lang="ja-JP" altLang="en-US" sz="2000" dirty="0">
                <a:latin typeface="+mn-ea"/>
                <a:ea typeface="+mn-ea"/>
              </a:rPr>
              <a:t>プロセス管理</a:t>
            </a:r>
          </a:p>
        </p:txBody>
      </p:sp>
      <p:sp>
        <p:nvSpPr>
          <p:cNvPr id="8" name="テキスト ボックス 7">
            <a:extLst>
              <a:ext uri="{FF2B5EF4-FFF2-40B4-BE49-F238E27FC236}">
                <a16:creationId xmlns:a16="http://schemas.microsoft.com/office/drawing/2014/main" id="{DB294ABA-F345-4AC4-CB36-F9D5E1F5D78D}"/>
              </a:ext>
            </a:extLst>
          </p:cNvPr>
          <p:cNvSpPr txBox="1"/>
          <p:nvPr/>
        </p:nvSpPr>
        <p:spPr>
          <a:xfrm>
            <a:off x="3065062" y="2780270"/>
            <a:ext cx="1899920" cy="400110"/>
          </a:xfrm>
          <a:prstGeom prst="rect">
            <a:avLst/>
          </a:prstGeom>
          <a:noFill/>
        </p:spPr>
        <p:txBody>
          <a:bodyPr wrap="square" rtlCol="0">
            <a:spAutoFit/>
          </a:bodyPr>
          <a:lstStyle/>
          <a:p>
            <a:r>
              <a:rPr lang="ja-JP" altLang="en-US" sz="2000" dirty="0">
                <a:latin typeface="+mn-ea"/>
                <a:ea typeface="+mn-ea"/>
              </a:rPr>
              <a:t>出口</a:t>
            </a:r>
            <a:r>
              <a:rPr kumimoji="1" lang="ja-JP" altLang="en-US" sz="2000" dirty="0">
                <a:latin typeface="+mn-ea"/>
                <a:ea typeface="+mn-ea"/>
              </a:rPr>
              <a:t>管理</a:t>
            </a:r>
          </a:p>
        </p:txBody>
      </p:sp>
      <p:pic>
        <p:nvPicPr>
          <p:cNvPr id="9" name="図 8">
            <a:extLst>
              <a:ext uri="{FF2B5EF4-FFF2-40B4-BE49-F238E27FC236}">
                <a16:creationId xmlns:a16="http://schemas.microsoft.com/office/drawing/2014/main" id="{19D24024-ACB6-16C5-AE7C-155C7A1009E1}"/>
              </a:ext>
            </a:extLst>
          </p:cNvPr>
          <p:cNvPicPr>
            <a:picLocks noChangeAspect="1"/>
          </p:cNvPicPr>
          <p:nvPr/>
        </p:nvPicPr>
        <p:blipFill>
          <a:blip r:embed="rId5"/>
          <a:stretch>
            <a:fillRect/>
          </a:stretch>
        </p:blipFill>
        <p:spPr>
          <a:xfrm>
            <a:off x="4790537" y="4732937"/>
            <a:ext cx="5247640" cy="1591174"/>
          </a:xfrm>
          <a:prstGeom prst="rect">
            <a:avLst/>
          </a:prstGeom>
        </p:spPr>
      </p:pic>
      <p:pic>
        <p:nvPicPr>
          <p:cNvPr id="10" name="図 9">
            <a:extLst>
              <a:ext uri="{FF2B5EF4-FFF2-40B4-BE49-F238E27FC236}">
                <a16:creationId xmlns:a16="http://schemas.microsoft.com/office/drawing/2014/main" id="{6B14AC6E-5396-9B9B-F8E9-170014DE1E74}"/>
              </a:ext>
            </a:extLst>
          </p:cNvPr>
          <p:cNvPicPr>
            <a:picLocks noChangeAspect="1"/>
          </p:cNvPicPr>
          <p:nvPr/>
        </p:nvPicPr>
        <p:blipFill>
          <a:blip r:embed="rId6"/>
          <a:stretch>
            <a:fillRect/>
          </a:stretch>
        </p:blipFill>
        <p:spPr>
          <a:xfrm>
            <a:off x="117537" y="4599451"/>
            <a:ext cx="4322383" cy="1724660"/>
          </a:xfrm>
          <a:prstGeom prst="rect">
            <a:avLst/>
          </a:prstGeom>
        </p:spPr>
      </p:pic>
      <p:sp>
        <p:nvSpPr>
          <p:cNvPr id="11" name="タイトル 1">
            <a:extLst>
              <a:ext uri="{FF2B5EF4-FFF2-40B4-BE49-F238E27FC236}">
                <a16:creationId xmlns:a16="http://schemas.microsoft.com/office/drawing/2014/main" id="{4F7A66A5-7CFB-8273-2A3F-293808C1EEE2}"/>
              </a:ext>
            </a:extLst>
          </p:cNvPr>
          <p:cNvSpPr txBox="1">
            <a:spLocks/>
          </p:cNvSpPr>
          <p:nvPr/>
        </p:nvSpPr>
        <p:spPr>
          <a:xfrm>
            <a:off x="838200" y="288211"/>
            <a:ext cx="10515600" cy="743107"/>
          </a:xfrm>
          <a:prstGeom prst="rect">
            <a:avLst/>
          </a:prstGeom>
        </p:spPr>
        <p:txBody>
          <a:bodyPr vert="horz">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800" b="1" kern="0" dirty="0">
                <a:latin typeface="+mn-ea"/>
                <a:ea typeface="+mn-ea"/>
              </a:rPr>
              <a:t>品質マネジメントの歴史</a:t>
            </a:r>
          </a:p>
        </p:txBody>
      </p:sp>
      <p:sp>
        <p:nvSpPr>
          <p:cNvPr id="12" name="テキスト ボックス 11">
            <a:extLst>
              <a:ext uri="{FF2B5EF4-FFF2-40B4-BE49-F238E27FC236}">
                <a16:creationId xmlns:a16="http://schemas.microsoft.com/office/drawing/2014/main" id="{03A2A188-A2FF-5F9F-4419-1A9C963BE8A3}"/>
              </a:ext>
            </a:extLst>
          </p:cNvPr>
          <p:cNvSpPr txBox="1"/>
          <p:nvPr/>
        </p:nvSpPr>
        <p:spPr>
          <a:xfrm>
            <a:off x="2151237" y="3557471"/>
            <a:ext cx="2288683" cy="923330"/>
          </a:xfrm>
          <a:prstGeom prst="rect">
            <a:avLst/>
          </a:prstGeom>
          <a:noFill/>
        </p:spPr>
        <p:txBody>
          <a:bodyPr wrap="square" rtlCol="0">
            <a:spAutoFit/>
          </a:bodyPr>
          <a:lstStyle/>
          <a:p>
            <a:r>
              <a:rPr kumimoji="1" lang="ja-JP" altLang="en-US" dirty="0">
                <a:latin typeface="+mn-ea"/>
                <a:ea typeface="+mn-ea"/>
              </a:rPr>
              <a:t>できた不良品をはじく</a:t>
            </a:r>
            <a:endParaRPr kumimoji="1" lang="en-US" altLang="ja-JP" dirty="0">
              <a:latin typeface="+mn-ea"/>
              <a:ea typeface="+mn-ea"/>
            </a:endParaRPr>
          </a:p>
          <a:p>
            <a:r>
              <a:rPr lang="ja-JP" altLang="en-US" dirty="0">
                <a:latin typeface="+mn-ea"/>
                <a:ea typeface="+mn-ea"/>
              </a:rPr>
              <a:t>厳格な出荷検査、</a:t>
            </a:r>
            <a:endParaRPr lang="en-US" altLang="ja-JP" dirty="0">
              <a:latin typeface="+mn-ea"/>
              <a:ea typeface="+mn-ea"/>
            </a:endParaRPr>
          </a:p>
          <a:p>
            <a:r>
              <a:rPr kumimoji="1" lang="ja-JP" altLang="en-US" dirty="0">
                <a:latin typeface="+mn-ea"/>
                <a:ea typeface="+mn-ea"/>
              </a:rPr>
              <a:t>受入検査が中心</a:t>
            </a:r>
          </a:p>
        </p:txBody>
      </p:sp>
      <p:sp>
        <p:nvSpPr>
          <p:cNvPr id="13" name="テキスト ボックス 12">
            <a:extLst>
              <a:ext uri="{FF2B5EF4-FFF2-40B4-BE49-F238E27FC236}">
                <a16:creationId xmlns:a16="http://schemas.microsoft.com/office/drawing/2014/main" id="{2A8AC810-04B9-1E0F-07A0-69C0234B7510}"/>
              </a:ext>
            </a:extLst>
          </p:cNvPr>
          <p:cNvSpPr txBox="1"/>
          <p:nvPr/>
        </p:nvSpPr>
        <p:spPr>
          <a:xfrm>
            <a:off x="5268440" y="3545901"/>
            <a:ext cx="2288683" cy="646331"/>
          </a:xfrm>
          <a:prstGeom prst="rect">
            <a:avLst/>
          </a:prstGeom>
          <a:noFill/>
        </p:spPr>
        <p:txBody>
          <a:bodyPr wrap="square" rtlCol="0">
            <a:spAutoFit/>
          </a:bodyPr>
          <a:lstStyle/>
          <a:p>
            <a:r>
              <a:rPr lang="ja-JP" altLang="en-US" b="1" dirty="0">
                <a:solidFill>
                  <a:srgbClr val="FF0000"/>
                </a:solidFill>
                <a:latin typeface="+mn-ea"/>
                <a:ea typeface="+mn-ea"/>
              </a:rPr>
              <a:t>事後的な検査を不要</a:t>
            </a:r>
            <a:endParaRPr lang="en-US" altLang="ja-JP" b="1" dirty="0">
              <a:solidFill>
                <a:srgbClr val="FF0000"/>
              </a:solidFill>
              <a:latin typeface="+mn-ea"/>
              <a:ea typeface="+mn-ea"/>
            </a:endParaRPr>
          </a:p>
          <a:p>
            <a:r>
              <a:rPr kumimoji="1" lang="ja-JP" altLang="en-US" dirty="0">
                <a:latin typeface="+mn-ea"/>
                <a:ea typeface="+mn-ea"/>
              </a:rPr>
              <a:t>にするための活動</a:t>
            </a:r>
            <a:endParaRPr kumimoji="1" lang="en-US" altLang="ja-JP" dirty="0">
              <a:latin typeface="+mn-ea"/>
              <a:ea typeface="+mn-ea"/>
            </a:endParaRPr>
          </a:p>
        </p:txBody>
      </p:sp>
      <p:sp>
        <p:nvSpPr>
          <p:cNvPr id="14" name="テキスト ボックス 13">
            <a:extLst>
              <a:ext uri="{FF2B5EF4-FFF2-40B4-BE49-F238E27FC236}">
                <a16:creationId xmlns:a16="http://schemas.microsoft.com/office/drawing/2014/main" id="{479C8D48-4227-B885-C19C-0D8171437C34}"/>
              </a:ext>
            </a:extLst>
          </p:cNvPr>
          <p:cNvSpPr txBox="1"/>
          <p:nvPr/>
        </p:nvSpPr>
        <p:spPr>
          <a:xfrm>
            <a:off x="8053429" y="3514653"/>
            <a:ext cx="2288683" cy="646331"/>
          </a:xfrm>
          <a:prstGeom prst="rect">
            <a:avLst/>
          </a:prstGeom>
          <a:noFill/>
        </p:spPr>
        <p:txBody>
          <a:bodyPr wrap="square" rtlCol="0">
            <a:spAutoFit/>
          </a:bodyPr>
          <a:lstStyle/>
          <a:p>
            <a:r>
              <a:rPr kumimoji="1" lang="ja-JP" altLang="en-US" dirty="0">
                <a:latin typeface="+mn-ea"/>
                <a:ea typeface="+mn-ea"/>
              </a:rPr>
              <a:t>プロセス管理を前提</a:t>
            </a:r>
            <a:endParaRPr kumimoji="1" lang="en-US" altLang="ja-JP" dirty="0">
              <a:latin typeface="+mn-ea"/>
              <a:ea typeface="+mn-ea"/>
            </a:endParaRPr>
          </a:p>
          <a:p>
            <a:r>
              <a:rPr kumimoji="1" lang="ja-JP" altLang="en-US" dirty="0">
                <a:latin typeface="+mn-ea"/>
                <a:ea typeface="+mn-ea"/>
              </a:rPr>
              <a:t>とした</a:t>
            </a:r>
            <a:r>
              <a:rPr kumimoji="1" lang="ja-JP" altLang="en-US" b="1" dirty="0">
                <a:solidFill>
                  <a:srgbClr val="FF0000"/>
                </a:solidFill>
                <a:latin typeface="+mn-ea"/>
                <a:ea typeface="+mn-ea"/>
              </a:rPr>
              <a:t>設計の良さ</a:t>
            </a:r>
          </a:p>
        </p:txBody>
      </p:sp>
      <p:sp>
        <p:nvSpPr>
          <p:cNvPr id="15" name="テキスト ボックス 14">
            <a:extLst>
              <a:ext uri="{FF2B5EF4-FFF2-40B4-BE49-F238E27FC236}">
                <a16:creationId xmlns:a16="http://schemas.microsoft.com/office/drawing/2014/main" id="{07021F91-5A12-F69C-0807-530A60B19EF3}"/>
              </a:ext>
            </a:extLst>
          </p:cNvPr>
          <p:cNvSpPr txBox="1"/>
          <p:nvPr/>
        </p:nvSpPr>
        <p:spPr>
          <a:xfrm>
            <a:off x="3400423" y="1058411"/>
            <a:ext cx="3351122" cy="1015663"/>
          </a:xfrm>
          <a:prstGeom prst="rect">
            <a:avLst/>
          </a:prstGeom>
          <a:noFill/>
          <a:ln w="25400">
            <a:solidFill>
              <a:schemeClr val="accent6">
                <a:lumMod val="40000"/>
                <a:lumOff val="60000"/>
              </a:schemeClr>
            </a:solidFill>
          </a:ln>
        </p:spPr>
        <p:txBody>
          <a:bodyPr wrap="square" rtlCol="0">
            <a:spAutoFit/>
          </a:bodyPr>
          <a:lstStyle/>
          <a:p>
            <a:r>
              <a:rPr kumimoji="1" lang="en-US" altLang="ja-JP" dirty="0">
                <a:latin typeface="+mn-ea"/>
                <a:ea typeface="+mn-ea"/>
              </a:rPr>
              <a:t>ICH GCP E6</a:t>
            </a:r>
            <a:r>
              <a:rPr kumimoji="1" lang="ja-JP" altLang="en-US" dirty="0">
                <a:latin typeface="+mn-ea"/>
                <a:ea typeface="+mn-ea"/>
              </a:rPr>
              <a:t>（</a:t>
            </a:r>
            <a:r>
              <a:rPr kumimoji="1" lang="en-US" altLang="ja-JP" dirty="0">
                <a:latin typeface="+mn-ea"/>
                <a:ea typeface="+mn-ea"/>
              </a:rPr>
              <a:t>R2</a:t>
            </a:r>
            <a:r>
              <a:rPr kumimoji="1" lang="ja-JP" altLang="en-US" dirty="0">
                <a:latin typeface="+mn-ea"/>
                <a:ea typeface="+mn-ea"/>
              </a:rPr>
              <a:t>）</a:t>
            </a:r>
            <a:endParaRPr kumimoji="1" lang="en-US" altLang="ja-JP" dirty="0">
              <a:latin typeface="+mn-ea"/>
              <a:ea typeface="+mn-ea"/>
            </a:endParaRPr>
          </a:p>
          <a:p>
            <a:r>
              <a:rPr kumimoji="1" lang="en-US" altLang="ja-JP" sz="1400" dirty="0">
                <a:latin typeface="+mn-ea"/>
                <a:ea typeface="+mn-ea"/>
              </a:rPr>
              <a:t>Risk base</a:t>
            </a:r>
            <a:r>
              <a:rPr kumimoji="1" lang="ja-JP" altLang="en-US" sz="1400" dirty="0">
                <a:latin typeface="+mn-ea"/>
                <a:ea typeface="+mn-ea"/>
              </a:rPr>
              <a:t>の考え方を導入</a:t>
            </a:r>
            <a:endParaRPr kumimoji="1" lang="en-US" altLang="ja-JP" sz="1400" dirty="0">
              <a:latin typeface="+mn-ea"/>
              <a:ea typeface="+mn-ea"/>
            </a:endParaRPr>
          </a:p>
          <a:p>
            <a:r>
              <a:rPr lang="ja-JP" altLang="en-US" sz="1400" dirty="0">
                <a:latin typeface="+mn-ea"/>
                <a:ea typeface="+mn-ea"/>
              </a:rPr>
              <a:t>ただし、</a:t>
            </a:r>
            <a:r>
              <a:rPr kumimoji="1" lang="en-US" altLang="ja-JP" sz="1400" dirty="0">
                <a:latin typeface="+mn-ea"/>
                <a:ea typeface="+mn-ea"/>
              </a:rPr>
              <a:t>Protocol</a:t>
            </a:r>
            <a:r>
              <a:rPr kumimoji="1" lang="ja-JP" altLang="en-US" sz="1400" dirty="0">
                <a:latin typeface="+mn-ea"/>
                <a:ea typeface="+mn-ea"/>
              </a:rPr>
              <a:t>特有なリスクと試験共通のリスクが混在し、全てのリスクに対応</a:t>
            </a:r>
          </a:p>
        </p:txBody>
      </p:sp>
      <p:sp>
        <p:nvSpPr>
          <p:cNvPr id="16" name="テキスト ボックス 15">
            <a:extLst>
              <a:ext uri="{FF2B5EF4-FFF2-40B4-BE49-F238E27FC236}">
                <a16:creationId xmlns:a16="http://schemas.microsoft.com/office/drawing/2014/main" id="{ECB2841D-DC70-E275-F770-27B4DC9CAB46}"/>
              </a:ext>
            </a:extLst>
          </p:cNvPr>
          <p:cNvSpPr txBox="1"/>
          <p:nvPr/>
        </p:nvSpPr>
        <p:spPr>
          <a:xfrm>
            <a:off x="7674253" y="1044169"/>
            <a:ext cx="3532420" cy="1015663"/>
          </a:xfrm>
          <a:prstGeom prst="rect">
            <a:avLst/>
          </a:prstGeom>
          <a:noFill/>
          <a:ln w="25400">
            <a:solidFill>
              <a:schemeClr val="accent6">
                <a:lumMod val="60000"/>
                <a:lumOff val="40000"/>
              </a:schemeClr>
            </a:solidFill>
          </a:ln>
        </p:spPr>
        <p:txBody>
          <a:bodyPr wrap="square" rtlCol="0">
            <a:spAutoFit/>
          </a:bodyPr>
          <a:lstStyle/>
          <a:p>
            <a:r>
              <a:rPr kumimoji="1" lang="en-US" altLang="ja-JP" dirty="0">
                <a:latin typeface="+mn-ea"/>
                <a:ea typeface="+mn-ea"/>
              </a:rPr>
              <a:t>GCP Renovation</a:t>
            </a:r>
          </a:p>
          <a:p>
            <a:r>
              <a:rPr kumimoji="1" lang="ja-JP" altLang="en-US" sz="1400" dirty="0">
                <a:latin typeface="+mn-ea"/>
                <a:ea typeface="+mn-ea"/>
              </a:rPr>
              <a:t>試験の質に関する重要な要因に焦点を当て、優先順位を付けた対応と計画段階の質の作りこみが求められる</a:t>
            </a:r>
            <a:endParaRPr kumimoji="1" lang="ja-JP" altLang="en-US" dirty="0">
              <a:latin typeface="+mn-ea"/>
              <a:ea typeface="+mn-ea"/>
            </a:endParaRPr>
          </a:p>
        </p:txBody>
      </p:sp>
      <p:cxnSp>
        <p:nvCxnSpPr>
          <p:cNvPr id="18" name="直線矢印コネクタ 17">
            <a:extLst>
              <a:ext uri="{FF2B5EF4-FFF2-40B4-BE49-F238E27FC236}">
                <a16:creationId xmlns:a16="http://schemas.microsoft.com/office/drawing/2014/main" id="{61C2DF1E-9506-E7AE-F1FF-F60A695E4DEF}"/>
              </a:ext>
            </a:extLst>
          </p:cNvPr>
          <p:cNvCxnSpPr>
            <a:cxnSpLocks/>
            <a:stCxn id="16" idx="1"/>
          </p:cNvCxnSpPr>
          <p:nvPr/>
        </p:nvCxnSpPr>
        <p:spPr>
          <a:xfrm>
            <a:off x="7674253" y="1552001"/>
            <a:ext cx="0" cy="877455"/>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DECB2031-4C2E-37F2-179E-6BDA2855B09B}"/>
              </a:ext>
            </a:extLst>
          </p:cNvPr>
          <p:cNvCxnSpPr>
            <a:cxnSpLocks/>
          </p:cNvCxnSpPr>
          <p:nvPr/>
        </p:nvCxnSpPr>
        <p:spPr>
          <a:xfrm>
            <a:off x="5083715" y="2101167"/>
            <a:ext cx="0" cy="328289"/>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6BEB4249-C0C9-5C8E-CECC-7E7E79B976EA}"/>
              </a:ext>
            </a:extLst>
          </p:cNvPr>
          <p:cNvSpPr txBox="1"/>
          <p:nvPr/>
        </p:nvSpPr>
        <p:spPr>
          <a:xfrm>
            <a:off x="5074148" y="6399798"/>
            <a:ext cx="62648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AMED </a:t>
            </a:r>
            <a:r>
              <a:rPr kumimoji="1" lang="ja-JP" altLang="en-US" sz="14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令和</a:t>
            </a:r>
            <a:r>
              <a:rPr kumimoji="1" lang="en-US" altLang="ja-JP" sz="14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5</a:t>
            </a:r>
            <a:r>
              <a:rPr kumimoji="1" lang="ja-JP" altLang="en-US" sz="14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年度 「研究開発推進ネットワーク事業」 集合研修特別講演講義資料</a:t>
            </a:r>
            <a:endParaRPr kumimoji="1" lang="en-US" altLang="ja-JP" sz="14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a:t>
            </a:r>
            <a:r>
              <a:rPr kumimoji="1" lang="en-US" altLang="ja-JP" sz="14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GCP</a:t>
            </a:r>
            <a:r>
              <a:rPr kumimoji="1" lang="ja-JP" altLang="en-US" sz="1400" b="0" i="0" u="none" strike="noStrike" kern="1200" cap="none" spc="0" normalizeH="0" baseline="0" noProof="0" dirty="0">
                <a:ln>
                  <a:noFill/>
                </a:ln>
                <a:solidFill>
                  <a:prstClr val="black"/>
                </a:solidFill>
                <a:effectLst/>
                <a:uLnTx/>
                <a:uFillTx/>
                <a:latin typeface="+mn-ea"/>
                <a:ea typeface="+mn-ea"/>
                <a:cs typeface="+mn-cs"/>
                <a:sym typeface="メイリオ" panose="020B0604030504040204" pitchFamily="50" charset="-128"/>
              </a:rPr>
              <a:t>リノベーションがもたらす質の管理技術の転換」から引用・改変</a:t>
            </a:r>
          </a:p>
        </p:txBody>
      </p:sp>
      <p:sp>
        <p:nvSpPr>
          <p:cNvPr id="21" name="テキスト ボックス 20">
            <a:extLst>
              <a:ext uri="{FF2B5EF4-FFF2-40B4-BE49-F238E27FC236}">
                <a16:creationId xmlns:a16="http://schemas.microsoft.com/office/drawing/2014/main" id="{91505E51-A3B2-546D-568B-69997B6EB8DE}"/>
              </a:ext>
            </a:extLst>
          </p:cNvPr>
          <p:cNvSpPr txBox="1"/>
          <p:nvPr/>
        </p:nvSpPr>
        <p:spPr>
          <a:xfrm>
            <a:off x="860165" y="2805767"/>
            <a:ext cx="1025044" cy="338554"/>
          </a:xfrm>
          <a:prstGeom prst="rect">
            <a:avLst/>
          </a:prstGeom>
          <a:noFill/>
        </p:spPr>
        <p:txBody>
          <a:bodyPr wrap="square">
            <a:spAutoFit/>
          </a:bodyPr>
          <a:lstStyle/>
          <a:p>
            <a:r>
              <a:rPr lang="en-US" altLang="ja-JP" sz="1600" dirty="0">
                <a:latin typeface="+mn-ea"/>
                <a:ea typeface="+mn-ea"/>
              </a:rPr>
              <a:t>Reactive</a:t>
            </a:r>
            <a:endParaRPr lang="ja-JP" altLang="en-US" sz="1600" dirty="0">
              <a:latin typeface="+mn-ea"/>
              <a:ea typeface="+mn-ea"/>
            </a:endParaRPr>
          </a:p>
        </p:txBody>
      </p:sp>
      <p:sp>
        <p:nvSpPr>
          <p:cNvPr id="22" name="テキスト ボックス 21">
            <a:extLst>
              <a:ext uri="{FF2B5EF4-FFF2-40B4-BE49-F238E27FC236}">
                <a16:creationId xmlns:a16="http://schemas.microsoft.com/office/drawing/2014/main" id="{146EA9DE-84BB-BEC3-C8D0-37412B7B0C4F}"/>
              </a:ext>
            </a:extLst>
          </p:cNvPr>
          <p:cNvSpPr txBox="1"/>
          <p:nvPr/>
        </p:nvSpPr>
        <p:spPr>
          <a:xfrm>
            <a:off x="10554882" y="2774989"/>
            <a:ext cx="1140932" cy="338554"/>
          </a:xfrm>
          <a:prstGeom prst="rect">
            <a:avLst/>
          </a:prstGeom>
          <a:noFill/>
        </p:spPr>
        <p:txBody>
          <a:bodyPr wrap="square">
            <a:spAutoFit/>
          </a:bodyPr>
          <a:lstStyle/>
          <a:p>
            <a:r>
              <a:rPr lang="en-US" altLang="ja-JP" sz="1600" dirty="0">
                <a:latin typeface="+mn-ea"/>
                <a:ea typeface="+mn-ea"/>
              </a:rPr>
              <a:t>Proactive</a:t>
            </a:r>
            <a:endParaRPr lang="ja-JP" altLang="en-US" sz="1600" dirty="0">
              <a:latin typeface="+mn-ea"/>
              <a:ea typeface="+mn-ea"/>
            </a:endParaRPr>
          </a:p>
        </p:txBody>
      </p:sp>
      <p:pic>
        <p:nvPicPr>
          <p:cNvPr id="23" name="Section 2_SL21">
            <a:hlinkClick r:id="" action="ppaction://media"/>
            <a:extLst>
              <a:ext uri="{FF2B5EF4-FFF2-40B4-BE49-F238E27FC236}">
                <a16:creationId xmlns:a16="http://schemas.microsoft.com/office/drawing/2014/main" id="{7175465C-E44D-0F54-0AE2-75CE5B618B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39005" y="5752355"/>
            <a:ext cx="406400" cy="406400"/>
          </a:xfrm>
          <a:prstGeom prst="rect">
            <a:avLst/>
          </a:prstGeom>
        </p:spPr>
      </p:pic>
    </p:spTree>
    <p:extLst>
      <p:ext uri="{BB962C8B-B14F-4D97-AF65-F5344CB8AC3E}">
        <p14:creationId xmlns:p14="http://schemas.microsoft.com/office/powerpoint/2010/main" val="268828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76"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D0AE9-5137-4093-E273-366A9580A80F}"/>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B80267F1-3D49-6E55-E0C7-011283F86ED0}"/>
              </a:ext>
            </a:extLst>
          </p:cNvPr>
          <p:cNvSpPr txBox="1">
            <a:spLocks/>
          </p:cNvSpPr>
          <p:nvPr/>
        </p:nvSpPr>
        <p:spPr bwMode="auto">
          <a:xfrm>
            <a:off x="1033975" y="304800"/>
            <a:ext cx="10177976"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endParaRPr>
          </a:p>
        </p:txBody>
      </p:sp>
      <p:sp>
        <p:nvSpPr>
          <p:cNvPr id="5" name="コンテンツ プレースホルダー 2">
            <a:extLst>
              <a:ext uri="{FF2B5EF4-FFF2-40B4-BE49-F238E27FC236}">
                <a16:creationId xmlns:a16="http://schemas.microsoft.com/office/drawing/2014/main" id="{C82D224D-FA18-7D47-46E2-512A56B17D8A}"/>
              </a:ext>
            </a:extLst>
          </p:cNvPr>
          <p:cNvSpPr txBox="1">
            <a:spLocks/>
          </p:cNvSpPr>
          <p:nvPr/>
        </p:nvSpPr>
        <p:spPr bwMode="auto">
          <a:xfrm>
            <a:off x="637952" y="1332615"/>
            <a:ext cx="10831033" cy="479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lang="en-US" altLang="ja-JP" sz="3200" b="1" dirty="0">
                <a:solidFill>
                  <a:srgbClr val="000000"/>
                </a:solidFill>
                <a:latin typeface="Meiryo UI"/>
                <a:ea typeface="Meiryo UI"/>
              </a:rPr>
              <a:t>Step1</a:t>
            </a:r>
            <a:r>
              <a:rPr lang="ja-JP" altLang="en-US" sz="3200" b="1" dirty="0">
                <a:solidFill>
                  <a:srgbClr val="000000"/>
                </a:solidFill>
                <a:latin typeface="Meiryo UI"/>
                <a:ea typeface="Meiryo UI"/>
              </a:rPr>
              <a:t>：</a:t>
            </a:r>
            <a:r>
              <a:rPr lang="en-US" altLang="ja-JP" sz="3200" b="1" dirty="0">
                <a:solidFill>
                  <a:srgbClr val="000000"/>
                </a:solidFill>
                <a:latin typeface="Meiryo UI"/>
                <a:ea typeface="Meiryo UI"/>
              </a:rPr>
              <a:t>CTQ</a:t>
            </a:r>
            <a:r>
              <a:rPr lang="ja-JP" altLang="en-US" sz="3200" b="1" dirty="0">
                <a:solidFill>
                  <a:srgbClr val="000000"/>
                </a:solidFill>
                <a:latin typeface="Meiryo UI"/>
                <a:ea typeface="Meiryo UI"/>
              </a:rPr>
              <a:t>要因の特定</a:t>
            </a:r>
            <a:endParaRPr lang="en-US" altLang="ja-JP" sz="3200" b="1" dirty="0">
              <a:solidFill>
                <a:srgbClr val="000000"/>
              </a:solidFill>
              <a:latin typeface="Meiryo UI"/>
              <a:ea typeface="Meiryo UI"/>
            </a:endParaRPr>
          </a:p>
          <a:p>
            <a:pPr marL="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kumimoji="1" lang="en-US" altLang="ja-JP" sz="3200" b="1" i="0" u="none" strike="noStrike" kern="1200" cap="none" spc="0" normalizeH="0" baseline="0" noProof="0" dirty="0">
                <a:ln>
                  <a:noFill/>
                </a:ln>
                <a:solidFill>
                  <a:srgbClr val="000000"/>
                </a:solidFill>
                <a:effectLst/>
                <a:uLnTx/>
                <a:uFillTx/>
                <a:latin typeface="Meiryo UI"/>
                <a:ea typeface="Meiryo UI"/>
                <a:cs typeface="+mn-cs"/>
              </a:rPr>
              <a:t>Step2</a:t>
            </a:r>
            <a:r>
              <a:rPr kumimoji="1" lang="ja-JP" altLang="en-US" sz="3200" b="1" i="0" u="none" strike="noStrike" kern="1200" cap="none" spc="0" normalizeH="0" baseline="0" noProof="0" dirty="0">
                <a:ln>
                  <a:noFill/>
                </a:ln>
                <a:solidFill>
                  <a:srgbClr val="000000"/>
                </a:solidFill>
                <a:effectLst/>
                <a:uLnTx/>
                <a:uFillTx/>
                <a:latin typeface="Meiryo UI"/>
                <a:ea typeface="Meiryo UI"/>
                <a:cs typeface="+mn-cs"/>
              </a:rPr>
              <a:t>：</a:t>
            </a:r>
            <a:r>
              <a:rPr kumimoji="1" lang="en-US" altLang="ja-JP" sz="3200" b="1" i="0" u="none" strike="noStrike" kern="1200" cap="none" spc="0" normalizeH="0" baseline="0" noProof="0" dirty="0">
                <a:ln>
                  <a:noFill/>
                </a:ln>
                <a:solidFill>
                  <a:srgbClr val="000000"/>
                </a:solidFill>
                <a:effectLst/>
                <a:uLnTx/>
                <a:uFillTx/>
                <a:latin typeface="Meiryo UI"/>
                <a:ea typeface="Meiryo UI"/>
                <a:cs typeface="+mn-cs"/>
              </a:rPr>
              <a:t>CTQ</a:t>
            </a:r>
            <a:r>
              <a:rPr kumimoji="1" lang="ja-JP" altLang="en-US" sz="3200" b="1" i="0" u="none" strike="noStrike" kern="1200" cap="none" spc="0" normalizeH="0" baseline="0" noProof="0" dirty="0">
                <a:ln>
                  <a:noFill/>
                </a:ln>
                <a:solidFill>
                  <a:srgbClr val="000000"/>
                </a:solidFill>
                <a:effectLst/>
                <a:uLnTx/>
                <a:uFillTx/>
                <a:latin typeface="Meiryo UI"/>
                <a:ea typeface="Meiryo UI"/>
                <a:cs typeface="+mn-cs"/>
              </a:rPr>
              <a:t>要因に関連するリスク評価</a:t>
            </a:r>
            <a:endParaRPr kumimoji="1" lang="en-US" altLang="ja-JP" sz="3200" b="1" i="0" u="none" strike="noStrike" kern="1200" cap="none" spc="0" normalizeH="0" baseline="0" noProof="0" dirty="0">
              <a:ln>
                <a:noFill/>
              </a:ln>
              <a:solidFill>
                <a:srgbClr val="000000"/>
              </a:solidFill>
              <a:effectLst/>
              <a:uLnTx/>
              <a:uFillTx/>
              <a:latin typeface="Meiryo UI"/>
              <a:ea typeface="Meiryo UI"/>
              <a:cs typeface="+mn-cs"/>
            </a:endParaRPr>
          </a:p>
          <a:p>
            <a:pPr marL="0" marR="0" lvl="1" indent="0" algn="l" defTabSz="914400" rtl="0" eaLnBrk="0" fontAlgn="base" latinLnBrk="0" hangingPunct="0">
              <a:lnSpc>
                <a:spcPct val="120000"/>
              </a:lnSpc>
              <a:spcBef>
                <a:spcPts val="0"/>
              </a:spcBef>
              <a:spcAft>
                <a:spcPct val="0"/>
              </a:spcAft>
              <a:buClrTx/>
              <a:buSzTx/>
              <a:buFont typeface="Arial" panose="020B0604020202020204" pitchFamily="34" charset="0"/>
              <a:buNone/>
              <a:tabLst/>
              <a:defRPr/>
            </a:pPr>
            <a:r>
              <a:rPr lang="en-US" altLang="ja-JP" sz="3200" b="1" dirty="0">
                <a:solidFill>
                  <a:srgbClr val="000000"/>
                </a:solidFill>
                <a:latin typeface="Meiryo UI"/>
                <a:ea typeface="Meiryo UI"/>
              </a:rPr>
              <a:t>Step3</a:t>
            </a:r>
            <a:r>
              <a:rPr lang="ja-JP" altLang="en-US" sz="3200" b="1" dirty="0">
                <a:solidFill>
                  <a:srgbClr val="000000"/>
                </a:solidFill>
                <a:latin typeface="Meiryo UI"/>
                <a:ea typeface="Meiryo UI"/>
              </a:rPr>
              <a:t>：相応のリスク軽減と改善</a:t>
            </a:r>
            <a:endParaRPr lang="en-US" altLang="ja-JP" sz="3200" b="1" dirty="0">
              <a:solidFill>
                <a:srgbClr val="000000"/>
              </a:solidFill>
              <a:latin typeface="Meiryo UI"/>
              <a:ea typeface="Meiryo UI"/>
            </a:endParaRPr>
          </a:p>
        </p:txBody>
      </p:sp>
      <p:sp>
        <p:nvSpPr>
          <p:cNvPr id="3" name="スライド番号プレースホルダー 2">
            <a:extLst>
              <a:ext uri="{FF2B5EF4-FFF2-40B4-BE49-F238E27FC236}">
                <a16:creationId xmlns:a16="http://schemas.microsoft.com/office/drawing/2014/main" id="{B860CDBB-1055-FC96-88E2-96844801F94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pic>
        <p:nvPicPr>
          <p:cNvPr id="6" name="Section 2_SL22">
            <a:hlinkClick r:id="" action="ppaction://media"/>
            <a:extLst>
              <a:ext uri="{FF2B5EF4-FFF2-40B4-BE49-F238E27FC236}">
                <a16:creationId xmlns:a16="http://schemas.microsoft.com/office/drawing/2014/main" id="{EF89A99A-58D7-A305-5A04-6DA209A797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0848" y="5916615"/>
            <a:ext cx="406400" cy="406400"/>
          </a:xfrm>
          <a:prstGeom prst="rect">
            <a:avLst/>
          </a:prstGeom>
        </p:spPr>
      </p:pic>
    </p:spTree>
    <p:extLst>
      <p:ext uri="{BB962C8B-B14F-4D97-AF65-F5344CB8AC3E}">
        <p14:creationId xmlns:p14="http://schemas.microsoft.com/office/powerpoint/2010/main" val="13029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wMAgAwAAAAAAAAAAAAAIAD///////////////8AAAD///////////////8DAAAAAgD///////////////////////////////////////////////////////////////////////////////////////////////////////////////////////////////////////////////////////////////////////////////////////////////////////////////////////////////////////////////////////////////////////////////////////////////////////////////////////////////////////////////////////////////////////////////////////////////////////////////////////////////////////////////////////////////////////////////////////////////////////////////8BACAA////////////////AAAO////////AwAAAAIA////////////////////////////////////////////////////////////////////////////////////////////////////////////////////////////////////////////////////////////////////////////////////////////////////////////////////////////////////////////////////////////////////////////////////////////////////////////////////////////////////////////////////////////////////////////////////////////////////////////////////////////////////////////////////////////////////////////////////////////////////////////////////////AgABAP///////wQAAAACABAAC2yYitohSFJIpltK3+nIEjI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wMAAAAAAAAAAAAACAB////////////////AAAA////////////////BAAAAAIA////////BAAAAAIA////////BAAAAAIA////////////////////////////////////////////////////////////////////////////////////////////////////////////////////////////////////////////////////////////////////////////////////////////////////////////////////////////////////////////////////////////////////////////////////////////////////////////////////////////////////////////////////////////////////////////////////////////////////////////////////////////////////////////////////////////////////////////////AQAgAf///////////////wAADv///////wQAAAACAP///////////////////////////////////////////////////////////////////////////////////////////////////////////////////////////////////////////////////////////////////////////////////////////////////////////////////////////////////////////////////////////////////////////////////////////////////////////////////////////////////////////////////////////////////////////////////////////////////////////////////////////////////////////////////////////////////////////////////////////////////////////////////////wIAAwEDAAAAAgD///////8MAAZQZXJzb25hbElkXzAFAAAAAAAEAAAAAAAEAAAAAQA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GyYitohSFJIpltK3+nIEjIDRGF0YQAWAAAAAlBlcnNvbmFsSWQAAQAAAAAAAk5hbWUACwAAAFBlcnNvbmFsSWQAEFZlcnNpb24AAAAAAAlMYXN0V3JpdGUAKwhB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7046509144"/>
  <p:tag name="EMPOWERCHARTSPROPERTIES_A_LENGTH" val="24576"/>
  <p:tag name="RUNTIME_ID" val="287af155-9758-44ca-b079-ad29548b5de3"/>
</p:tagLst>
</file>

<file path=ppt/tags/tag1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EAAAAAAAAAAwAAAAMAAAAA/////wMAaAwAAAAAAAAAAAAAIAD///////////////8AAAD///////////////8DAAAAAgD///////8DAAAAAgD///////8DAAAAAgD///////////////////////////////////////////////////////////////////////////////////////////////////////////////////////////////////////////////////////////////////////////////////////////////////////////////////////////////////////////////////////////////////////////////////////////////////////////////////////////////////////////////////////////////////////////////////////////////////////////////////////////////////////////////////////////////////////////////8BACAA////////////////AAAO////////AwAAAAIA////////////////////////////////////////////////////////////////////////////////////////////////////////////////////////////////////////////////////////////////////////////////////////////////////////////////////////////////////////////////////////////////////////////////////////////////////////////////////////////////////////////////////////////////////////////////////////////////////////////////////////////////////////////////////////////////////////////////////////////////////////////////////////AgADAP///////wQAAAACABAAC6fC80hNEPxJus8LUuqCLQo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KfC80hNEPxJus8LUuqCLQoDRGF0YQAWAAAAAlBlcnNvbmFsSWQAAQAAAAAAAk5hbWUACwAAAFBlcnNvbmFsSWQAEFZlcnNpb24AAAAAAAlMYXN0V3JpdGUAWghB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7046822039"/>
  <p:tag name="EMPOWERCHARTSPROPERTIES_A_LENGTH" val="24576"/>
  <p:tag name="RUNTIME_ID" val="bb943b1a-2f4e-4786-bcb9-f8dfa74ab47b"/>
</p:tagLst>
</file>

<file path=ppt/tags/tag12.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wMAgAwAAAAAAAAAAAAAIAD///////////////8AAAD///////////////8DAAAAAgD///////////////////////////////////////////////////////////////////////////////////////////////////////////////////////////////////////////////////////////////////////////////////////////////////////////////////////////////////////////////////////////////////////////////////////////////////////////////////////////////////////////////////////////////////////////////////////////////////////////////////////////////////////////////////////////////////////////////////////////////////////////////8BACAA////////////////AAAO////////AwAAAAIA////////////////////////////////////////////////////////////////////////////////////////////////////////////////////////////////////////////////////////////////////////////////////////////////////////////////////////////////////////////////////////////////////////////////////////////////////////////////////////////////////////////////////////////////////////////////////////////////////////////////////////////////////////////////////////////////////////////////////////////////////////////////////////AgABAP///////wQAAAACABAACxsEVrBgdHBDrjb2cOP/y7Q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wMAAAAAAAAAAAAACAB////////////////AAAA////////////////BAAAAAIA////////BAAAAAIA////////BAAAAAIA////////////////////////////////////////////////////////////////////////////////////////////////////////////////////////////////////////////////////////////////////////////////////////////////////////////////////////////////////////////////////////////////////////////////////////////////////////////////////////////////////////////////////////////////////////////////////////////////////////////////////////////////////////////////////////////////////////////////AQAgAf///////////////wAADv///////wQAAAACAP///////////////////////////////////////////////////////////////////////////////////////////////////////////////////////////////////////////////////////////////////////////////////////////////////////////////////////////////////////////////////////////////////////////////////////////////////////////////////////////////////////////////////////////////////////////////////////////////////////////////////////////////////////////////////////////////////////////////////////////////////////////////////////wIAAwEDAAAAAgD///////8MAAZQZXJzb25hbElkXzAFAAAAAAAEAAAAAAAEAAAAAQA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BsEVrBgdHBDrjb2cOP/y7QDRGF0YQAWAAAAAlBlcnNvbmFsSWQAAQAAAAAAAk5hbWUACwAAAFBlcnNvbmFsSWQAEFZlcnNpb24AAAAAAAlMYXN0V3JpdGUAGNlL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44134850863"/>
  <p:tag name="EMPOWERCHARTSPROPERTIES_A_LENGTH" val="24576"/>
  <p:tag name="RUNTIME_ID" val="30d96c2b-134e-4f02-b581-dc9baf8dfa64"/>
</p:tagLst>
</file>

<file path=ppt/tags/tag1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EAAAAAAAAAAwAAAAMAAAAA/////wMAdAwAAAAAAAAAAAAAIAD///////////////8AAAD///////////////8DAAAAAgD///////8DAAAAAgD///////////////////////////////////////////////////////////////////////////////////////////////////////////////////////////////////////////////////////////////////////////////////////////////////////////////////////////////////////////////////////////////////////////////////////////////////////////////////////////////////////////////////////////////////////////////////////////////////////////////////////////////////////////////////////////////////////////////////////////////8BACAA////////////////AAAO////////AwAAAAIA////////////////////////////////////////////////////////////////////////////////////////////////////////////////////////////////////////////////////////////////////////////////////////////////////////////////////////////////////////////////////////////////////////////////////////////////////////////////////////////////////////////////////////////////////////////////////////////////////////////////////////////////////////////////////////////////////////////////////////////////////////////////////////AgACAP///////wQAAAACABAAC1MHhgWMewJEpJwDVC3RJRU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FMHhgWMewJEpJwDVC3RJRUDRGF0YQAWAAAAAlBlcnNvbmFsSWQAAQAAAAAAAk5hbWUACwAAAFBlcnNvbmFsSWQAEFZlcnNpb24AAAAAAAlMYXN0V3JpdGUAONlL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44135278565"/>
  <p:tag name="EMPOWERCHARTSPROPERTIES_A_LENGTH" val="24576"/>
  <p:tag name="RUNTIME_ID" val="67070da5-913f-476b-be3d-6c64c541bd94"/>
</p:tagLst>
</file>

<file path=ppt/tags/tag14.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yo6RNKdS5FGud5/RTAwzDg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Co6RNKdS5FGud5/RTAwzDgDRGF0YQAWAAAAAlBlcnNvbmFsSWQAAQAAAAAAAk5hbWUACwAAAFBlcnNvbmFsSWQAEFZlcnNpb24AAAAAAAlMYXN0V3JpdGUAZ9lL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44135591052"/>
  <p:tag name="EMPOWERCHARTSPROPERTIES_A_LENGTH" val="24576"/>
  <p:tag name="RUNTIME_ID" val="ddd98922-3a3e-4a59-b895-7042c4ae50db"/>
</p:tagLst>
</file>

<file path=ppt/tags/tag15.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0w+tlVri/9FiT50nnZk41M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w+tlVri/9FiT50nnZk41MDRGF0YQAWAAAAAlBlcnNvbmFsSWQAAQAAAAAAAk5hbWUACwAAAFBlcnNvbmFsSWQAEFZlcnNpb24AAAAAAAlMYXN0V3JpdGUAhtlL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44135907500"/>
  <p:tag name="EMPOWERCHARTSPROPERTIES_A_LENGTH" val="24576"/>
  <p:tag name="RUNTIME_ID" val="190985ee-afcd-4136-a3b0-3f0629db5470"/>
</p:tagLst>
</file>

<file path=ppt/tags/tag16.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5UPjLJJVipFnI7gmnM9Ubc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JUPjLJJVipFnI7gmnM9UbcDRGF0YQAWAAAAAlBlcnNvbmFsSWQAAQAAAAAAAk5hbWUACwAAAFBlcnNvbmFsSWQAEFZlcnNpb24AAAAAAAlMYXN0V3JpdGUAr3s6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2754552248"/>
  <p:tag name="EMPOWERCHARTSPROPERTIES_A_LENGTH" val="24576"/>
  <p:tag name="RUNTIME_ID" val="838f7876-5ddd-4a07-8fa7-bbce4f62b547"/>
</p:tagLst>
</file>

<file path=ppt/tags/tag17.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9Uy7CUK6WtCnB6zU8I6Uss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NUy7CUK6WtCnB6zU8I6UssDRGF0YQAWAAAAAlBlcnNvbmFsSWQAAQAAAAAAAk5hbWUACwAAAFBlcnNvbmFsSWQAEFZlcnNpb24AAAAAAAlMYXN0V3JpdGUAzns6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2755021091"/>
  <p:tag name="EMPOWERCHARTSPROPERTIES_A_LENGTH" val="24576"/>
  <p:tag name="RUNTIME_ID" val="45978b20-ea30-4776-ad27-ccfa6b01f28d"/>
</p:tagLst>
</file>

<file path=ppt/tags/tag18.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xHM3xpXYKpIj4+N5KLsNJg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BHM3xpXYKpIj4+N5KLsNJgDRGF0YQAWAAAAAlBlcnNvbmFsSWQAAQAAAAAAAk5hbWUACwAAAFBlcnNvbmFsSWQAEFZlcnNpb24AAAAAAAlMYXN0V3JpdGUA7ns6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2755333579"/>
  <p:tag name="EMPOWERCHARTSPROPERTIES_A_LENGTH" val="24576"/>
  <p:tag name="RUNTIME_ID" val="7234b5b6-314f-47de-bfb8-fe0d5c424e32"/>
</p:tagLst>
</file>

<file path=ppt/tags/tag19.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3e2sM9zDshOkK3/34FNjI4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He2sM9zDshOkK3/34FNjI4DRGF0YQAWAAAAAlBlcnNvbmFsSWQAAQAAAAAAAk5hbWUACwAAAFBlcnNvbmFsSWQAEFZlcnNpb24AAAAAAAlMYXN0V3JpdGUALXw6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2755806914"/>
  <p:tag name="EMPOWERCHARTSPROPERTIES_A_LENGTH" val="24576"/>
  <p:tag name="RUNTIME_ID" val="d9e82ca9-ca67-424d-a9dd-2e03ba9c185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9GwSIWEAGlIlFOX6LJUdjM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NGwSIWEAGlIlFOX6LJUdjMDRGF0YQAWAAAAAlBlcnNvbmFsSWQAAQAAAAAAAk5hbWUACwAAAFBlcnNvbmFsSWQAEFZlcnNpb24AAAAAAAlMYXN0V3JpdGUATHw6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2756119432"/>
  <p:tag name="EMPOWERCHARTSPROPERTIES_A_LENGTH" val="24576"/>
  <p:tag name="RUNTIME_ID" val="d04532a9-67fa-441d-9284-d0bb4a59e450"/>
</p:tagLst>
</file>

<file path=ppt/tags/tag2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o0+gXTanRCjB1UqzVWsvY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Po0+gXTanRCjB1UqzVWsvYDRGF0YQAWAAAAAlBlcnNvbmFsSWQAAQAAAAAAAk5hbWUACwAAAFBlcnNvbmFsSWQAEFZlcnNpb24AAAAAAAlMYXN0V3JpdGUAbHw6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2756472043"/>
  <p:tag name="EMPOWERCHARTSPROPERTIES_A_LENGTH" val="24576"/>
  <p:tag name="RUNTIME_ID" val="06caa638-848d-4a7c-98d7-693dd2779717"/>
</p:tagLst>
</file>

<file path=ppt/tags/tag22.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wXJakMnOyFKvBM07Dbp02g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AXJakMnOyFKvBM07Dbp02gDRGF0YQAWAAAAAlBlcnNvbmFsSWQAAQAAAAAAAk5hbWUACwAAAFBlcnNvbmFsSWQAEFZlcnNpb24AAAAAAAlMYXN0V3JpdGUAi3w6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2756755225"/>
  <p:tag name="EMPOWERCHARTSPROPERTIES_A_LENGTH" val="24576"/>
  <p:tag name="RUNTIME_ID" val="54d01425-c68a-4e6d-9c5b-bd1a47882374"/>
</p:tagLst>
</file>

<file path=ppt/tags/tag23.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EBAQEBAQEBAQEBAQEBAQEAAAAAAAAAAwAAAAMAAAAA/////wMAaAwAAAAAAAAAAAAAIAD///////////////8AAAD///////////////8DAAAAAgD///////8DAAAAAgD///////8DAAAAAgD///////////////////////////////////////////////////////////////////////////////////////////////////////////////////////////////////////////////////////////////////////////////////////////////////////////////////////////////////////////////////////////////////////////////////////////////////////////////////////////////////////////////////////////////////////////////////////////////////////////////////////////////////////////////////////////////////////////////8BACAA////////////////AAAO////////AwAAAAIA////////////////////////////////////////////////////////////////////////////////////////////////////////////////////////////////////////////////////////////////////////////////////////////////////////////////////////////////////////////////////////////////////////////////////////////////////////////////////////////////////////////////////////////////////////////////////////////////////////////////////////////////////////////////////////////////////////////////////////////////////////////////////////AgADAP///////wQAAAACABAAC9TPx+PndJ5Ot4aJzSUWmBM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NTPx+PndJ5Ot4aJzSUWmBMDRGF0YQAWAAAAAlBlcnNvbmFsSWQAAQAAAAAAAk5hbWUACwAAAFBlcnNvbmFsSWQAEFZlcnNpb24AAAAAAAlMYXN0V3JpdGUAq3w6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2757223613"/>
  <p:tag name="EMPOWERCHARTSPROPERTIES_A_LENGTH" val="24576"/>
  <p:tag name="RUNTIME_ID" val="87c6fe50-c0f9-41a1-8705-1bdfb33a0a87"/>
</p:tagLst>
</file>

<file path=ppt/tags/tag24.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EBAQEBAQEBAQEBAQEBAQEAAAAAAAAAAwAAAAMAAAAA/////wMAUAwAAAAAAAAAAAAAIAD///////////////8AAAD///////////////8DAAAAAgD///////8DAAAAAgD///////8DAAAAAgD///////8DAAAAAgD///////8DAAAAAgD///////////////////////////////////////////////////////////////////////////////////////////////////////////////////////////////////////////////////////////////////////////////////////////////////////////////////////////////////////////////////////////////////////////////////////////////////////////////////////////////////////////////////////////////////////////////////////////////////////////////////////////////////////////////8BACAA////////////////AAAO////////AwAAAAIA////////////////////////////////////////////////////////////////////////////////////////////////////////////////////////////////////////////////////////////////////////////////////////////////////////////////////////////////////////////////////////////////////////////////////////////////////////////////////////////////////////////////////////////////////////////////////////////////////////////////////////////////////////////////////////////////////////////////////////////////////////////////////////AgAFAP///////wQAAAACABAAC9JsNzHb/tNFvQ2d2YFjByoFAAAAAAADAAAAAAADAAAAAQADAAAAAAD///////8DAAAAAAD///////8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NJsNzHb/tNFvQ2d2YFjByoDRGF0YQAWAAAAAlBlcnNvbmFsSWQAAQAAAAAAAk5hbWUACwAAAFBlcnNvbmFsSWQAEFZlcnNpb24AAAAAAAlMYXN0V3JpdGUAYT86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2600181884"/>
  <p:tag name="EMPOWERCHARTSPROPERTIES_A_LENGTH" val="24576"/>
  <p:tag name="RUNTIME_ID" val="92da4b97-39ee-4536-a471-604aec93edf9"/>
</p:tagLst>
</file>

<file path=ppt/tags/tag25.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1fKtCZWC8pBmEpdVRvIcTw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FfKtCZWC8pBmEpdVRvIcTwDRGF0YQAWAAAAAlBlcnNvbmFsSWQAAQAAAAAAAk5hbWUACwAAAFBlcnNvbmFsSWQAEFZlcnNpb24AAAAAAAlMYXN0V3JpdGUAKhs6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2507622407"/>
  <p:tag name="EMPOWERCHARTSPROPERTIES_A_LENGTH" val="24576"/>
  <p:tag name="RUNTIME_ID" val="c9d7461a-a5e5-4151-a870-5741ea66cb8d"/>
</p:tagLst>
</file>

<file path=ppt/tags/tag26.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EAAAAAAAAAAwAAAAMAAAAA/////wMAgAwAAAAAAAAAAAAAIAD///////////////8AAAD///////////////8DAAAAAgD///////////////////////////////////////////////////////////////////////////////////////////////////////////////////////////////////////////////////////////////////////////////////////////////////////////////////////////////////////////////////////////////////////////////////////////////////////////////////////////////////////////////////////////////////////////////////////////////////////////////////////////////////////////////////////////////////////////////////////////////////////////////8BACAA////////////////AAAO////////AwAAAAIA////////////////////////////////////////////////////////////////////////////////////////////////////////////////////////////////////////////////////////////////////////////////////////////////////////////////////////////////////////////////////////////////////////////////////////////////////////////////////////////////////////////////////////////////////////////////////////////////////////////////////////////////////////////////////////////////////////////////////////////////////////////////////////AgABAP///////wQAAAACABAAC0WrORWZEx1Esqh2sjqMcDc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GwMAAAAAAAAAAAAACAB////////////////AAAA////////////////BAAAAAIA////////BAAAAAIA////////BAAAAAIA////////////////////////////////////////////////////////////////////////////////////////////////////////////////////////////////////////////////////////////////////////////////////////////////////////////////////////////////////////////////////////////////////////////////////////////////////////////////////////////////////////////////////////////////////////////////////////////////////////////////////////////////////////////////////////////////////////////////AQAgAf///////////////wAADv///////wQAAAACAP///////////////////////////////////////////////////////////////////////////////////////////////////////////////////////////////////////////////////////////////////////////////////////////////////////////////////////////////////////////////////////////////////////////////////////////////////////////////////////////////////////////////////////////////////////////////////////////////////////////////////////////////////////////////////////////////////////////////////////////////////////////////////////wIAAwEDAAAAAgD///////8MAAZQZXJzb25hbElkXzAFAAAAAAAEAAAAAAAEAAAAAQAEAAAAAAD///////8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WrORWZEx1Esqh2sjqMcDcDRGF0YQAWAAAAAlBlcnNvbmFsSWQAAQAAAAAAAk5hbWUACwAAAFBlcnNvbmFsSWQAEFZlcnNpb24AAAAAAAlMYXN0V3JpdGUAURM6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2487526089"/>
  <p:tag name="EMPOWERCHARTSPROPERTIES_A_LENGTH" val="24576"/>
  <p:tag name="RUNTIME_ID" val="f56c7954-567c-4d44-b560-c36915d11ed6"/>
</p:tagLst>
</file>

<file path=ppt/tags/tag27.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EAAAAAAAAAAwAAAAMAAAAA/////wMAgAwAAAAAAAAAAAAAIAD///////////////8AAAD///////////////8DAAAAAgD///////////////////////////////////////////////////////////////////////////////////////////////////////////////////////////////////////////////////////////////////////////////////////////////////////////////////////////////////////////////////////////////////////////////////////////////////////////////////////////////////////////////////////////////////////////////////////////////////////////////////////////////////////////////////////////////////////////////////////////////////////////////8BACAA////////////////AAAO////////AwAAAAIA////////////////////////////////////////////////////////////////////////////////////////////////////////////////////////////////////////////////////////////////////////////////////////////////////////////////////////////////////////////////////////////////////////////////////////////////////////////////////////////////////////////////////////////////////////////////////////////////////////////////////////////////////////////////////////////////////////////////////////////////////////////////////////AgABAP///////wQAAAACABAAC8EEh6tdzFhLku4oabZI1tU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MEEh6tdzFhLku4oabZI1tUDRGF0YQAWAAAAAlBlcnNvbmFsSWQAAQAAAAAAAk5hbWUACwAAAFBlcnNvbmFsSWQAEFZlcnNpb24AAAAAAAlMYXN0V3JpdGUAUxY6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2495075628"/>
  <p:tag name="EMPOWERCHARTSPROPERTIES_A_LENGTH" val="24576"/>
  <p:tag name="RUNTIME_ID" val="1be8bd73-7543-457a-bada-51aef901c25d"/>
</p:tagLst>
</file>

<file path=ppt/tags/tag28.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EBAQEBAQEBAQEBAQEBAQEAAAAAAAAAAwAAAAMAAAAA/////wMAXAwAAAAAAAAAAAAAIAD///////////////8AAAD///////////////8DAAAAAgD///////8DAAAAAgD///////8DAAAAAgD///////8DAAAAAgD///////////////////////////////////////////////////////////////////////////////////////////////////////////////////////////////////////////////////////////////////////////////////////////////////////////////////////////////////////////////////////////////////////////////////////////////////////////////////////////////////////////////////////////////////////////////////////////////////////////////////////////////////////////////////////////////8BACAA////////////////AAAO////////AwAAAAIA////////////////////////////////////////////////////////////////////////////////////////////////////////////////////////////////////////////////////////////////////////////////////////////////////////////////////////////////////////////////////////////////////////////////////////////////////////////////////////////////////////////////////////////////////////////////////////////////////////////////////////////////////////////////////////////////////////////////////////////////////////////////////////AgAEAP///////wQAAAACABAAC9xguuyPeaNIp4BUW24L+EgFAAAAAAADAAAAAAADAAAAAQADAAAAAAD///////8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NxguuyPeaNIp4BUW24L+EgDRGF0YQAWAAAAAlBlcnNvbmFsSWQAAQAAAAAAAk5hbWUACwAAAFBlcnNvbmFsSWQAEFZlcnNpb24AAAAAAAlMYXN0V3JpdGUAwOY/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6305443830"/>
  <p:tag name="EMPOWERCHARTSPROPERTIES_A_LENGTH" val="24576"/>
  <p:tag name="RUNTIME_ID" val="9421ce59-f343-4fce-9566-2bffa9d49bfb"/>
</p:tagLst>
</file>

<file path=ppt/tags/tag29.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EAAAAAAAAAAwAAAAMAAAAA/////wMAaAwAAAAAAAAAAAAAIAD///////////////8AAAD///////////////8DAAAAAgD///////8DAAAAAgD///////8DAAAAAgD///////////////////////////////////////////////////////////////////////////////////////////////////////////////////////////////////////////////////////////////////////////////////////////////////////////////////////////////////////////////////////////////////////////////////////////////////////////////////////////////////////////////////////////////////////////////////////////////////////////////////////////////////////////////////////////////////////////////8BACAA////////////////AAAO////////AwAAAAIA////////////////////////////////////////////////////////////////////////////////////////////////////////////////////////////////////////////////////////////////////////////////////////////////////////////////////////////////////////////////////////////////////////////////////////////////////////////////////////////////////////////////////////////////////////////////////////////////////////////////////////////////////////////////////////////////////////////////////////////////////////////////////////AgADAP///////wQAAAACABAAC3YdRV58qABOqW9F0AX0EIw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HYdRV58qABOqW9F0AX0EIwDRGF0YQAWAAAAAlBlcnNvbmFsSWQAAQAAAAAAAk5hbWUACwAAAFBlcnNvbmFsSWQAEFZlcnNpb24AAAAAAAlMYXN0V3JpdGUAsuw/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6320660149"/>
  <p:tag name="EMPOWERCHARTSPROPERTIES_A_LENGTH" val="24576"/>
  <p:tag name="RUNTIME_ID" val="cdb7974d-d640-475e-b72f-048b32f4afa0"/>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97yKyK2xC9Gvx7j8LS9JqM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N7yKyK2xC9Gvx7j8LS9JqMDRGF0YQAWAAAAAlBlcnNvbmFsSWQAAQAAAAAAAk5hbWUACwAAAFBlcnNvbmFsSWQAEFZlcnNpb24AAAAAAAlMYXN0V3JpdGUAgeY/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6304809955"/>
  <p:tag name="EMPOWERCHARTSPROPERTIES_A_LENGTH" val="24576"/>
  <p:tag name="RUNTIME_ID" val="a0f03aa0-3631-4f93-b36b-70cfb702f8e4"/>
</p:tagLst>
</file>

<file path=ppt/tags/tag3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EBAQEBAQEBAQEBAQEBAQEAAAAAAAAAAwAAAAMAAAAA/////wMAdAwAAAAAAAAAAAAAIAD///////////////8AAAD///////////////8DAAAAAgD///////8DAAAAAgD///////////////////////////////////////////////////////////////////////////////////////////////////////////////////////////////////////////////////////////////////////////////////////////////////////////////////////////////////////////////////////////////////////////////////////////////////////////////////////////////////////////////////////////////////////////////////////////////////////////////////////////////////////////////////////////////////////////////////////////////8BACAA////////////////AAAO////////AwAAAAIA////////////////////////////////////////////////////////////////////////////////////////////////////////////////////////////////////////////////////////////////////////////////////////////////////////////////////////////////////////////////////////////////////////////////////////////////////////////////////////////////////////////////////////////////////////////////////////////////////////////////////////////////////////////////////////////////////////////////////////////////////////////////////////AgACAP///////wQAAAACABAAC25RnJgwLDFGmQy6gtn6FEUFAAAAAAADAAAAAAADAAAAAQA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G5RnJgwLDFGmQy6gtn6FEUDRGF0YQAWAAAAAlBlcnNvbmFsSWQAAQAAAAAAAk5hbWUACwAAAFBlcnNvbmFsSWQAEFZlcnNpb24AAAAAAAlMYXN0V3JpdGUA4dDG6J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74890621445228"/>
  <p:tag name="EMPOWERCHARTSPROPERTIES_A_LENGTH" val="24576"/>
  <p:tag name="RUNTIME_ID" val="69cae336-bc23-4df2-ae81-78e1b977a382"/>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3p61SXVWDhNqa1omyiNaPk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Hp61SXVWDhNqa1omyiNaPkDRGF0YQAWAAAAAlBlcnNvbmFsSWQAAQAAAAAAAk5hbWUACwAAAFBlcnNvbmFsSWQAEFZlcnNpb24AAAAAAAlMYXN0V3JpdGUA3hM6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2488865958"/>
  <p:tag name="EMPOWERCHARTSPROPERTIES_A_LENGTH" val="24576"/>
  <p:tag name="RUNTIME_ID" val="c008135c-d65d-4fee-ab73-c3ef2e6283d4"/>
</p:tagLst>
</file>

<file path=ppt/tags/tag8.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IBAQEBAQEBAQEBAQEBAQEAAAAAAAAAAwAAAAMAAAAA/////wMAaAwAAAAAAAAAAAAAIAD///////////////8AAAD///////////////8DAAAAAgD///////8DAAAAAgD///////8DAAAAAgD///////////////////////////////////////////////////////////////////////////////////////////////////////////////////////////////////////////////////////////////////////////////////////////////////////////////////////////////////////////////////////////////////////////////////////////////////////////////////////////////////////////////////////////////////////////////////////////////////////////////////////////////////////////////////////////////////////////////8BACAA////////////////AAAO////////AwAAAAIA////////////////////////////////////////////////////////////////////////////////////////////////////////////////////////////////////////////////////////////////////////////////////////////////////////////////////////////////////////////////////////////////////////////////////////////////////////////////////////////////////////////////////////////////////////////////////////////////////////////////////////////////////////////////////////////////////////////////////////////////////////////////////////AgADAP///////wQAAAACABAAC0zJLKBgU35GqLzRAk975LsFAAAAAAADAAAAAAADAAAAAQADAAAAAAD///////8D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HgMAAAAAAAAAAAAACAB////////////////AAAA////////////////BAAAAAIA////////BAAAAAIA////////////////////////////////////////////////////////////////////////////////////////////////////////////////////////////////////////////////////////////////////////////////////////////////////////////////////////////////////////////////////////////////////////////////////////////////////////////////////////////////////////////////////////////////////////////////////////////////////////////////////////////////////////////////////////////////////////////////////////////////AQAgAf///////////////wAADv///////wQAAAACAP///////////////////////////////////////////////////////////////////////////////////////////////////////////////////////////////////////////////////////////////////////////////////////////////////////////////////////////////////////////////////////////////////////////////////////////////////////////////////////////////////////////////////////////////////////////////////////////////////////////////////////////////////////////////////////////////////////////////////////////////////////////////////////wIAAgEDAAAAAgD///////8MAAZQZXJzb25hbElkXzAFAAAAAAAEAAAAAAAEAAAAAQAEAAAAAAD///////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EzJLKBgU35GqLzRAk975LsDRGF0YQAWAAAAAlBlcnNvbmFsSWQAAQAAAAAAAk5hbWUACwAAAFBlcnNvbmFsSWQAEFZlcnNpb24AAAAAAAlMYXN0V3JpdGUAzAdB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7045559437"/>
  <p:tag name="EMPOWERCHARTSPROPERTIES_A_LENGTH" val="24576"/>
  <p:tag name="RUNTIME_ID" val="89fd107f-17c1-4dfc-855e-97ce9ce3e9dd"/>
</p:tagLst>
</file>

<file path=ppt/tags/tag9.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D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Q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EAAAAAAAAAAwAAAAMAAAAA/////wMAgAwAAAAAAAAAAAAAIAD///////////////8AAAD///////////////8DAAAAAgD///////////////////////////////////////////////////////////////////////////////////////////////////////////////////////////////////////////////////////////////////////////////////////////////////////////////////////////////////////////////////////////////////////////////////////////////////////////////////////////////////////////////////////////////////////////////////////////////////////////////////////////////////////////////////////////////////////////////////////////////////////////////8BACAA////////////////AAAO////////AwAAAAIA////////////////////////////////////////////////////////////////////////////////////////////////////////////////////////////////////////////////////////////////////////////////////////////////////////////////////////////////////////////////////////////////////////////////////////////////////////////////////////////////////////////////////////////////////////////////////////////////////////////////////////////////////////////////////////////////////////////////////////////////////////////////////////AgABAP///////wQAAAACABAAC6/6buwyRvZFsYDLedvuCQkFAAAAAAADAAAAAAAD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DAIQMAAAAAAAAAAAAACAB////////////////AAAA////////////////BAAAAAIA////////////////////////////////////////////////////////////////////////////////////////////////////////////////////////////////////////////////////////////////////////////////////////////////////////////////////////////////////////////////////////////////////////////////////////////////////////////////////////////////////////////////////////////////////////////////////////////////////////////////////////////////////////////////////////////////////////////////////////////////////////////////AQAgAf///////////////wAADv///////wQAAAACAP///////////////////////////////////////////////////////////////////////////////////////////////////////////////////////////////////////////////////////////////////////////////////////////////////////////////////////////////////////////////////////////////////////////////////////////////////////////////////////////////////////////////////////////////////////////////////////////////////////////////////////////////////////////////////////////////////////////////////////////////////////////////////////wIAAQEDAAAAAgD///////8MAAZQZXJzb25hbElkXzAFAAAAAAAEAAAAAAAEAAAA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QBvDwAAAAAAAAAAAAD/////cABwAAAABV9pZAAQAAAABK/6buwyRvZFsYDLedvuCQkDRGF0YQAWAAAAAlBlcnNvbmFsSWQAAQAAAAAAAk5hbWUACwAAAFBlcnNvbmFsSWQAEFZlcnNpb24AAAAAAAlMYXN0V3JpdGUA+wdBJZ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585037046085583"/>
  <p:tag name="EMPOWERCHARTSPROPERTIES_A_LENGTH" val="24576"/>
  <p:tag name="RUNTIME_ID" val="dad8f176-4d71-43d6-8445-13a2346feed8"/>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rgbClr val="FFFFFF"/>
            </a:gs>
            <a:gs pos="100000">
              <a:srgbClr val="FF6600"/>
            </a:gs>
          </a:gsLst>
          <a:lin ang="0" scaled="1"/>
        </a:gradFill>
        <a:ln w="9525">
          <a:noFill/>
          <a:miter lim="800000"/>
          <a:headEnd/>
          <a:tailEnd/>
        </a:ln>
      </a:spPr>
      <a:bodyPr wrap="none" anchor="ctr"/>
      <a:lstStyle>
        <a:defPPr>
          <a:defRPr dirty="0">
            <a:solidFill>
              <a:srgbClr val="0000CC"/>
            </a:solidFill>
          </a:defRPr>
        </a:defPPr>
      </a:lst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416F81E86DD24F94FD5646FB4099AC" ma:contentTypeVersion="12" ma:contentTypeDescription="Create a new document." ma:contentTypeScope="" ma:versionID="cc0a040695317682be4b4fed6426e036">
  <xsd:schema xmlns:xsd="http://www.w3.org/2001/XMLSchema" xmlns:xs="http://www.w3.org/2001/XMLSchema" xmlns:p="http://schemas.microsoft.com/office/2006/metadata/properties" xmlns:ns3="d454384b-4fc8-48c1-a44f-cf5a86a0e10f" xmlns:ns4="c258f4b0-6f9c-4821-a845-c90e956e54cf" targetNamespace="http://schemas.microsoft.com/office/2006/metadata/properties" ma:root="true" ma:fieldsID="ebb7dd38783fa7408320762b993ff0ca" ns3:_="" ns4:_="">
    <xsd:import namespace="d454384b-4fc8-48c1-a44f-cf5a86a0e10f"/>
    <xsd:import namespace="c258f4b0-6f9c-4821-a845-c90e956e54c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54384b-4fc8-48c1-a44f-cf5a86a0e1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58f4b0-6f9c-4821-a845-c90e956e54c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259EAA-295E-4A02-86CA-2175503487A2}">
  <ds:schemaRefs>
    <ds:schemaRef ds:uri="c258f4b0-6f9c-4821-a845-c90e956e54cf"/>
    <ds:schemaRef ds:uri="d454384b-4fc8-48c1-a44f-cf5a86a0e1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6BD1BA-5CE5-4F85-A159-BD9017FF9DC6}">
  <ds:schemaRefs>
    <ds:schemaRef ds:uri="http://schemas.openxmlformats.org/package/2006/metadata/core-properties"/>
    <ds:schemaRef ds:uri="http://purl.org/dc/terms/"/>
    <ds:schemaRef ds:uri="http://schemas.microsoft.com/office/infopath/2007/PartnerControls"/>
    <ds:schemaRef ds:uri="c258f4b0-6f9c-4821-a845-c90e956e54cf"/>
    <ds:schemaRef ds:uri="http://schemas.microsoft.com/office/2006/documentManagement/types"/>
    <ds:schemaRef ds:uri="http://purl.org/dc/dcmitype/"/>
    <ds:schemaRef ds:uri="d454384b-4fc8-48c1-a44f-cf5a86a0e10f"/>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E1959ABD-9FFC-4E63-86B0-44002B962E1F}">
  <ds:schemaRefs>
    <ds:schemaRef ds:uri="http://schemas.microsoft.com/sharepoint/v3/contenttype/forms"/>
  </ds:schemaRefs>
</ds:datastoreItem>
</file>

<file path=docMetadata/LabelInfo.xml><?xml version="1.0" encoding="utf-8"?>
<clbl:labelList xmlns:clbl="http://schemas.microsoft.com/office/2020/mipLabelMetadata">
  <clbl:label id="{3ca48ea3-8c75-4d36-b64f-70604b11fd22}" enabled="1" method="Standard" siteId="{3ac94b33-9135-4821-9502-eafda6592a35}" removed="0"/>
  <clbl:label id="{8fb0999b-c0f8-44bf-9cc0-32b2b9ea88e6}" enabled="1" method="Standard" siteId="{a5bd0d07-eca3-4fda-9821-7c858c9deb8a}" removed="0"/>
  <clbl:label id="{bfd0b529-4a04-4616-88d2-531082d94bb8}" enabled="1" method="Standard" siteId="{e1f8af86-ee95-4718-bd0d-375b37366c83}" removed="0"/>
  <clbl:label id="{d28e349f-c68d-46ce-94ba-6d0e8d23db64}" enabled="1" method="Standard" siteId="{7b7466bb-fe1d-47a0-b943-8ded565c8e54}" removed="0"/>
</clbl:labelList>
</file>

<file path=docProps/app.xml><?xml version="1.0" encoding="utf-8"?>
<Properties xmlns="http://schemas.openxmlformats.org/officeDocument/2006/extended-properties" xmlns:vt="http://schemas.openxmlformats.org/officeDocument/2006/docPropsVTypes">
  <Template/>
  <TotalTime>2001</TotalTime>
  <Words>3624</Words>
  <Application>Microsoft Office PowerPoint</Application>
  <PresentationFormat>ワイド画面</PresentationFormat>
  <Paragraphs>398</Paragraphs>
  <Slides>24</Slides>
  <Notes>24</Notes>
  <HiddenSlides>0</HiddenSlides>
  <MMClips>24</MMClips>
  <ScaleCrop>false</ScaleCrop>
  <HeadingPairs>
    <vt:vector size="8" baseType="variant">
      <vt:variant>
        <vt:lpstr>使用されているフォント</vt:lpstr>
      </vt:variant>
      <vt:variant>
        <vt:i4>9</vt:i4>
      </vt:variant>
      <vt:variant>
        <vt:lpstr>テーマ</vt:lpstr>
      </vt:variant>
      <vt:variant>
        <vt:i4>2</vt:i4>
      </vt:variant>
      <vt:variant>
        <vt:lpstr>埋め込まれた OLE サーバー</vt:lpstr>
      </vt:variant>
      <vt:variant>
        <vt:i4>1</vt:i4>
      </vt:variant>
      <vt:variant>
        <vt:lpstr>スライド タイトル</vt:lpstr>
      </vt:variant>
      <vt:variant>
        <vt:i4>24</vt:i4>
      </vt:variant>
    </vt:vector>
  </HeadingPairs>
  <TitlesOfParts>
    <vt:vector size="36" baseType="lpstr">
      <vt:lpstr>Meiryo UI</vt:lpstr>
      <vt:lpstr>Noto Sans JP</vt:lpstr>
      <vt:lpstr>Segoe Sans</vt:lpstr>
      <vt:lpstr>System Font Regular</vt:lpstr>
      <vt:lpstr>メイリオ</vt:lpstr>
      <vt:lpstr>游ゴシック</vt:lpstr>
      <vt:lpstr>Arial</vt:lpstr>
      <vt:lpstr>Calibri</vt:lpstr>
      <vt:lpstr>Wingdings</vt:lpstr>
      <vt:lpstr>標準デザイン</vt:lpstr>
      <vt:lpstr>Office テーマ</vt:lpstr>
      <vt:lpstr>think-cellスライド</vt:lpstr>
      <vt:lpstr>GCP Renovationにおける 臨床試験の質，品質マネジメント の考え方(QbDの導入)</vt:lpstr>
      <vt:lpstr>PowerPoint プレゼンテーション</vt:lpstr>
      <vt:lpstr>　　　　臨床試験の質の考え方</vt:lpstr>
      <vt:lpstr>GCP Renovationにおける質の考え方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CTQ要因（Critical to Quality Factors）</vt:lpstr>
      <vt:lpstr>CTQ 要因を探すための視点</vt:lpstr>
      <vt:lpstr>臨床試験におけるCTQ要因の例</vt:lpstr>
      <vt:lpstr>CTQ要因と質の作りこみの前提</vt:lpstr>
      <vt:lpstr>PowerPoint プレゼンテーション</vt:lpstr>
      <vt:lpstr>PowerPoint プレゼンテーション</vt:lpstr>
      <vt:lpstr>CTQ要因とリスクの関係</vt:lpstr>
      <vt:lpstr>PowerPoint プレゼンテーション</vt:lpstr>
      <vt:lpstr>PowerPoint プレゼンテーション</vt:lpstr>
      <vt:lpstr>PowerPoint プレゼンテーション</vt:lpstr>
      <vt:lpstr>　　　臨床試験におけるCTQ要因の例</vt:lpstr>
      <vt:lpstr>CTQ要因：盲検化（マスク化）のリスク低減策</vt:lpstr>
      <vt:lpstr>PowerPoint プレゼンテーション</vt:lpstr>
      <vt:lpstr>臨床試験として一貫した品質マネジメントとQbD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Yoshikazu Suzuki</cp:lastModifiedBy>
  <cp:revision>40</cp:revision>
  <dcterms:created xsi:type="dcterms:W3CDTF">2011-09-07T10:24:17Z</dcterms:created>
  <dcterms:modified xsi:type="dcterms:W3CDTF">2026-03-08T14:34:11Z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929bff8-5b33-42aa-95d2-28f72e792cb0_Enabled">
    <vt:lpwstr>true</vt:lpwstr>
  </property>
  <property fmtid="{D5CDD505-2E9C-101B-9397-08002B2CF9AE}" pid="3" name="MSIP_Label_4929bff8-5b33-42aa-95d2-28f72e792cb0_SetDate">
    <vt:lpwstr>2021-08-31T10:24:26Z</vt:lpwstr>
  </property>
  <property fmtid="{D5CDD505-2E9C-101B-9397-08002B2CF9AE}" pid="4" name="MSIP_Label_4929bff8-5b33-42aa-95d2-28f72e792cb0_Method">
    <vt:lpwstr>Standard</vt:lpwstr>
  </property>
  <property fmtid="{D5CDD505-2E9C-101B-9397-08002B2CF9AE}" pid="5" name="MSIP_Label_4929bff8-5b33-42aa-95d2-28f72e792cb0_Name">
    <vt:lpwstr>Internal</vt:lpwstr>
  </property>
  <property fmtid="{D5CDD505-2E9C-101B-9397-08002B2CF9AE}" pid="6" name="MSIP_Label_4929bff8-5b33-42aa-95d2-28f72e792cb0_SiteId">
    <vt:lpwstr>f35a6974-607f-47d4-82d7-ff31d7dc53a5</vt:lpwstr>
  </property>
  <property fmtid="{D5CDD505-2E9C-101B-9397-08002B2CF9AE}" pid="7" name="MSIP_Label_4929bff8-5b33-42aa-95d2-28f72e792cb0_ActionId">
    <vt:lpwstr>c78d09d6-2ae2-4bbf-9bbb-9391b91bab8a</vt:lpwstr>
  </property>
  <property fmtid="{D5CDD505-2E9C-101B-9397-08002B2CF9AE}" pid="8" name="MSIP_Label_4929bff8-5b33-42aa-95d2-28f72e792cb0_ContentBits">
    <vt:lpwstr>0</vt:lpwstr>
  </property>
  <property fmtid="{D5CDD505-2E9C-101B-9397-08002B2CF9AE}" pid="9" name="ContentTypeId">
    <vt:lpwstr>0x01010041416F81E86DD24F94FD5646FB4099AC</vt:lpwstr>
  </property>
  <property fmtid="{D5CDD505-2E9C-101B-9397-08002B2CF9AE}" pid="10" name="MSIP_Label_e81acc0d-dcc4-4dc9-a2c5-be70b05a2fe6_Enabled">
    <vt:lpwstr>true</vt:lpwstr>
  </property>
  <property fmtid="{D5CDD505-2E9C-101B-9397-08002B2CF9AE}" pid="11" name="MSIP_Label_e81acc0d-dcc4-4dc9-a2c5-be70b05a2fe6_SetDate">
    <vt:lpwstr>2023-08-27T06:25:54Z</vt:lpwstr>
  </property>
  <property fmtid="{D5CDD505-2E9C-101B-9397-08002B2CF9AE}" pid="12" name="MSIP_Label_e81acc0d-dcc4-4dc9-a2c5-be70b05a2fe6_Method">
    <vt:lpwstr>Privileged</vt:lpwstr>
  </property>
  <property fmtid="{D5CDD505-2E9C-101B-9397-08002B2CF9AE}" pid="13" name="MSIP_Label_e81acc0d-dcc4-4dc9-a2c5-be70b05a2fe6_Name">
    <vt:lpwstr>e81acc0d-dcc4-4dc9-a2c5-be70b05a2fe6</vt:lpwstr>
  </property>
  <property fmtid="{D5CDD505-2E9C-101B-9397-08002B2CF9AE}" pid="14" name="MSIP_Label_e81acc0d-dcc4-4dc9-a2c5-be70b05a2fe6_SiteId">
    <vt:lpwstr>a00de4ec-48a8-43a6-be74-e31274e2060d</vt:lpwstr>
  </property>
  <property fmtid="{D5CDD505-2E9C-101B-9397-08002B2CF9AE}" pid="15" name="MSIP_Label_e81acc0d-dcc4-4dc9-a2c5-be70b05a2fe6_ActionId">
    <vt:lpwstr>57b565d1-c174-4204-b979-f038d263e48a</vt:lpwstr>
  </property>
  <property fmtid="{D5CDD505-2E9C-101B-9397-08002B2CF9AE}" pid="16" name="MSIP_Label_e81acc0d-dcc4-4dc9-a2c5-be70b05a2fe6_ContentBits">
    <vt:lpwstr>0</vt:lpwstr>
  </property>
  <property fmtid="{D5CDD505-2E9C-101B-9397-08002B2CF9AE}" pid="17" name="MerckAIPLabel">
    <vt:lpwstr>NotClassified</vt:lpwstr>
  </property>
  <property fmtid="{D5CDD505-2E9C-101B-9397-08002B2CF9AE}" pid="18" name="MerckAIPDataExchange">
    <vt:lpwstr>!MRKMIP@NotClassified</vt:lpwstr>
  </property>
  <property fmtid="{D5CDD505-2E9C-101B-9397-08002B2CF9AE}" pid="19" name="_NewReviewCycle">
    <vt:lpwstr/>
  </property>
  <property fmtid="{D5CDD505-2E9C-101B-9397-08002B2CF9AE}" pid="20" name="ClassificationContentMarkingFooterLocations">
    <vt:lpwstr>標準デザイン:5\シンプルでよく使う汎用テンプレート:5\JPMA１:5\1_Office テーマ:10\2_Office テーマ:17</vt:lpwstr>
  </property>
  <property fmtid="{D5CDD505-2E9C-101B-9397-08002B2CF9AE}" pid="21" name="ClassificationContentMarkingFooterText">
    <vt:lpwstr>Internal - 社外秘</vt:lpwstr>
  </property>
  <property fmtid="{D5CDD505-2E9C-101B-9397-08002B2CF9AE}" pid="22" name="ClassificationContentMarkingHeaderLocations">
    <vt:lpwstr>標準デザイン:4\シンプルでよく使う汎用テンプレート:4\JPMA１:4\1_Office テーマ:9\2_Office テーマ:16</vt:lpwstr>
  </property>
  <property fmtid="{D5CDD505-2E9C-101B-9397-08002B2CF9AE}" pid="23" name="ClassificationContentMarkingHeaderText">
    <vt:lpwstr>Internal - 社外秘</vt:lpwstr>
  </property>
</Properties>
</file>