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4"/>
  </p:sldMasterIdLst>
  <p:notesMasterIdLst>
    <p:notesMasterId r:id="rId18"/>
  </p:notesMasterIdLst>
  <p:handoutMasterIdLst>
    <p:handoutMasterId r:id="rId19"/>
  </p:handoutMasterIdLst>
  <p:sldIdLst>
    <p:sldId id="263" r:id="rId5"/>
    <p:sldId id="2147474929" r:id="rId6"/>
    <p:sldId id="2147474945" r:id="rId7"/>
    <p:sldId id="2147474977" r:id="rId8"/>
    <p:sldId id="2147474974" r:id="rId9"/>
    <p:sldId id="2147474849" r:id="rId10"/>
    <p:sldId id="2147474944" r:id="rId11"/>
    <p:sldId id="2147471356" r:id="rId12"/>
    <p:sldId id="2147474762" r:id="rId13"/>
    <p:sldId id="2147474923" r:id="rId14"/>
    <p:sldId id="2147474932" r:id="rId15"/>
    <p:sldId id="2147474935" r:id="rId16"/>
    <p:sldId id="2147474973" r:id="rId17"/>
  </p:sldIdLst>
  <p:sldSz cx="12192000" cy="6858000"/>
  <p:notesSz cx="7102475"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CA6900-383E-5EE8-A52B-7950F0659D27}" name="Mitsuaki Aoyagi (青柳 充顕) / ＲＣ" initials="MA(充/Ｒ" userId="S::m3-aoyagi@hhc.eisai.co.jp::b07a0024-269e-419d-af73-93946bfc7c59" providerId="AD"/>
  <p188:author id="{6995B317-C276-BB93-9D97-723F572EF8F2}" name="Furuki, Satomi(古木 聡美)" initials="SF" userId="S::YPC09903@astellas.com::e07edd11-92e1-474f-996a-458e49f39a5f" providerId="AD"/>
  <p188:author id="{E48F5A3D-5415-C8FA-AA45-29329D1F3569}" name="Ohkubo, Shingo [JANJP]" initials="SO" userId="S::SOhkubo@its.jnj.com::410a9632-bcd2-4ca3-8175-0659f9462551" providerId="AD"/>
  <p188:author id="{EE8B2B49-9C7C-79CF-9FEE-A937D14D1675}" name="Nishimura,Shinichi (MED QM) NBI-JP-T" initials="SN" userId="S::shinichi.nishimura@boehringer-ingelheim.com::ddf0b8b0-40df-4d4b-b1e3-92c8ae0b3b3e" providerId="AD"/>
  <p188:author id="{34D9CC61-D869-44F0-3707-8B018C8FE926}" name="Masaya Tajima" initials="m" userId="Masaya Tajima" providerId="None"/>
  <p188:author id="{6EFBAD6B-D689-800D-6821-A30AAC5C1FA0}" name="Aoshima,Takehiko 青島竹彦(臨床プロセス戦略部(臨床信頼性))" initials="A青" userId="S::aoshimatkh_chugai-pharm.co.jp#ext#@boehringer.onmicrosoft.com::c6779259-90cd-4ee7-98c8-67e19757aca7" providerId="AD"/>
  <p188:author id="{FCB07B6E-0FCC-BF1E-CC7E-A4CA807AB126}" name="Matsuzawa, Hiroshi(松澤 寛)" initials="MH寛" userId="S::YPC07567@astellas.com::ba7e0b59-c540-4fbe-b706-f3e615ecf881" providerId="AD"/>
  <p188:author id="{471C0B72-BF7C-AACD-769F-E363B65C75B8}" name="Matsushima, Nobuko [JANJP]" initials="MN[" userId="S::nmatsus3@its.jnj.com::17816523-9f3d-4fa9-9cdb-c88bee8597fd" providerId="AD"/>
  <p188:author id="{3E27507D-7BC8-3809-2B1E-EBD5C0A2A93D}" name="Watabe,Yukiko 渡部ゆき子(医薬安全性本部)" initials="W渡" userId="S::118117@chugai.biz::5fc8073b-c665-4176-8a5c-e7a0441bc1b3" providerId="AD"/>
  <p188:author id="{66CCD284-5653-A1A2-412D-F645F38E3FB5}" name="FUNAKI CHIHARU / 船木 千春" initials="FC/船千" userId="FUNAKI CHIHARU / 船木 千春" providerId="None"/>
  <p188:author id="{1F7EE997-6286-A965-72E9-FD02728599AF}" name="Seiji Yamashita" initials="SY" userId="S::yamashita_seiji@lilly.com::2126dde9-e41c-4f3e-a16a-a24aae5dad61" providerId="AD"/>
  <p188:author id="{90057FA3-A39F-F243-4839-86B7C0DACC1B}" name="Saiga,Misako 雜賀美紗子(クオリティ推進部Q戦略G)" initials="S雜" userId="S::182358@chugai.biz::84da7cd8-92f0-4138-a77f-d845fa258247" providerId="AD"/>
  <p188:author id="{9C824CB8-5DF7-75AA-ED3F-EB488FE055E4}" name="Yoshitake Fujioka" initials="1" userId="Yoshitake Fujioka" providerId="None"/>
  <p188:author id="{2A75C0CA-359E-72D8-4351-911D032D33E7}" name="Watanabe, Yoko" initials="YW" userId="S::yoko.watanabe@takeda.com::f5e0809a-6b4f-4399-94f2-f4d090e50ffa" providerId="AD"/>
  <p188:author id="{97DFACCC-67EB-A358-498D-1D4BEBD3A2D5}" name="Yoshikazu Suzuki" initials="YS" userId="S::yoshikazu.suzuki@biogen.com::8757b7e9-d36c-4d4c-8168-f77c41b34864" providerId="AD"/>
  <p188:author id="{282156D0-D209-3259-13DB-2404564A921E}" name="Sano, Toshiharu (CLIN. OPS. JAPAN)" initials="ST(OJ" userId="S::sanoth@merck.com::a396b670-ba30-43c1-a324-558d992b795a" providerId="AD"/>
  <p188:author id="{58F4D1E0-CE79-0525-EEB6-0D47F352017E}" name="Aoshima,Takehiko 青島竹彦(臨床プロセス戦略部(臨床信頼性))" initials="TA" userId="S::117501@chugai.biz::87ad3bd8-c7ed-4cf2-b40f-7dc6937589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omohiro Harada/原田　友宏" initials="TH" lastIdx="54" clrIdx="0">
    <p:extLst>
      <p:ext uri="{19B8F6BF-5375-455C-9EA6-DF929625EA0E}">
        <p15:presenceInfo xmlns:p15="http://schemas.microsoft.com/office/powerpoint/2012/main" userId="Tomohiro Harada/原田　友宏" providerId="None"/>
      </p:ext>
    </p:extLst>
  </p:cmAuthor>
  <p:cmAuthor id="2" name="Kikuchi" initials="K" lastIdx="1" clrIdx="1">
    <p:extLst>
      <p:ext uri="{19B8F6BF-5375-455C-9EA6-DF929625EA0E}">
        <p15:presenceInfo xmlns:p15="http://schemas.microsoft.com/office/powerpoint/2012/main" userId="Kikuchi" providerId="None"/>
      </p:ext>
    </p:extLst>
  </p:cmAuthor>
  <p:cmAuthor id="3" name="岩間 康弘" initials="岩間" lastIdx="1" clrIdx="2">
    <p:extLst>
      <p:ext uri="{19B8F6BF-5375-455C-9EA6-DF929625EA0E}">
        <p15:presenceInfo xmlns:p15="http://schemas.microsoft.com/office/powerpoint/2012/main" userId="S-1-5-21-3589366443-127966452-673234636-4145" providerId="AD"/>
      </p:ext>
    </p:extLst>
  </p:cmAuthor>
  <p:cmAuthor id="4" name="Kawabata,Norihiro 川畑宣勲(P臨床開発部PIG)" initials="K川" lastIdx="1" clrIdx="3">
    <p:extLst>
      <p:ext uri="{19B8F6BF-5375-455C-9EA6-DF929625EA0E}">
        <p15:presenceInfo xmlns:p15="http://schemas.microsoft.com/office/powerpoint/2012/main" userId="S::085499@chugai.biz::a4380fe9-2502-43eb-a5b7-145d8568270a" providerId="AD"/>
      </p:ext>
    </p:extLst>
  </p:cmAuthor>
  <p:cmAuthor id="5" name="Togo, Kanae" initials="TK" lastIdx="21" clrIdx="4">
    <p:extLst>
      <p:ext uri="{19B8F6BF-5375-455C-9EA6-DF929625EA0E}">
        <p15:presenceInfo xmlns:p15="http://schemas.microsoft.com/office/powerpoint/2012/main" userId="S::togok@pfizer.com::4c122f89-7321-4615-8554-d24970615de7" providerId="AD"/>
      </p:ext>
    </p:extLst>
  </p:cmAuthor>
  <p:cmAuthor id="6" name="Atsuko Hata" initials="AH" lastIdx="6" clrIdx="5">
    <p:extLst>
      <p:ext uri="{19B8F6BF-5375-455C-9EA6-DF929625EA0E}">
        <p15:presenceInfo xmlns:p15="http://schemas.microsoft.com/office/powerpoint/2012/main" userId="S::hata_atsuko@lilly.com::aaf8cb78-7a47-4dc9-bde7-005da0f85f26" providerId="AD"/>
      </p:ext>
    </p:extLst>
  </p:cmAuthor>
  <p:cmAuthor id="7" name="Manabu Ishii (MTPC)" initials="MI" lastIdx="60" clrIdx="6">
    <p:extLst>
      <p:ext uri="{19B8F6BF-5375-455C-9EA6-DF929625EA0E}">
        <p15:presenceInfo xmlns:p15="http://schemas.microsoft.com/office/powerpoint/2012/main" userId="Manabu Ishii (MTPC)" providerId="None"/>
      </p:ext>
    </p:extLst>
  </p:cmAuthor>
  <p:cmAuthor id="8" name="Koto, Ryo" initials="KR" lastIdx="11" clrIdx="7">
    <p:extLst>
      <p:ext uri="{19B8F6BF-5375-455C-9EA6-DF929625EA0E}">
        <p15:presenceInfo xmlns:p15="http://schemas.microsoft.com/office/powerpoint/2012/main" userId="S::kggj623@astrazeneca.net::02674fe9-0551-4ce3-972c-12568be294fa" providerId="AD"/>
      </p:ext>
    </p:extLst>
  </p:cmAuthor>
  <p:cmAuthor id="9" name="Kasumi Daidoji" initials="KD" lastIdx="12" clrIdx="9">
    <p:extLst>
      <p:ext uri="{19B8F6BF-5375-455C-9EA6-DF929625EA0E}">
        <p15:presenceInfo xmlns:p15="http://schemas.microsoft.com/office/powerpoint/2012/main" userId="Kasumi Daidoji" providerId="None"/>
      </p:ext>
    </p:extLst>
  </p:cmAuthor>
  <p:cmAuthor id="10" name="fujita, taizo" initials="ft" lastIdx="59" clrIdx="10">
    <p:extLst>
      <p:ext uri="{19B8F6BF-5375-455C-9EA6-DF929625EA0E}">
        <p15:presenceInfo xmlns:p15="http://schemas.microsoft.com/office/powerpoint/2012/main" userId="S-1-5-21-1292428093-113007714-839522115-153260" providerId="AD"/>
      </p:ext>
    </p:extLst>
  </p:cmAuthor>
  <p:cmAuthor id="11" name="Matsuzawa, Hiroshi(松澤 寛)" initials="MH寛" lastIdx="32" clrIdx="11">
    <p:extLst>
      <p:ext uri="{19B8F6BF-5375-455C-9EA6-DF929625EA0E}">
        <p15:presenceInfo xmlns:p15="http://schemas.microsoft.com/office/powerpoint/2012/main" userId="S::YPC07567@astellas.com::ba7e0b59-c540-4fbe-b706-f3e615ecf881" providerId="AD"/>
      </p:ext>
    </p:extLst>
  </p:cmAuthor>
  <p:cmAuthor id="12" name="Shotaro Maeda" initials="SM" lastIdx="1" clrIdx="12">
    <p:extLst>
      <p:ext uri="{19B8F6BF-5375-455C-9EA6-DF929625EA0E}">
        <p15:presenceInfo xmlns:p15="http://schemas.microsoft.com/office/powerpoint/2012/main" userId="Shotaro Maeda" providerId="None"/>
      </p:ext>
    </p:extLst>
  </p:cmAuthor>
  <p:cmAuthor id="13" name="Masaya Tajima" initials="m" lastIdx="17" clrIdx="13">
    <p:extLst>
      <p:ext uri="{19B8F6BF-5375-455C-9EA6-DF929625EA0E}">
        <p15:presenceInfo xmlns:p15="http://schemas.microsoft.com/office/powerpoint/2012/main" userId="Masaya Tajima" providerId="None"/>
      </p:ext>
    </p:extLst>
  </p:cmAuthor>
  <p:cmAuthor id="14" name="Mitsuaki Aoyagi (青柳 充顕) / ＲＡ" initials="MA(充/Ｒ" lastIdx="12" clrIdx="14">
    <p:extLst>
      <p:ext uri="{19B8F6BF-5375-455C-9EA6-DF929625EA0E}">
        <p15:presenceInfo xmlns:p15="http://schemas.microsoft.com/office/powerpoint/2012/main" userId="S::m3-aoyagi@hhc.eisai.co.jp::b07a0024-269e-419d-af73-93946bfc7c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A4E"/>
    <a:srgbClr val="0000CC"/>
    <a:srgbClr val="6600FF"/>
    <a:srgbClr val="D9D9F6"/>
    <a:srgbClr val="4242FF"/>
    <a:srgbClr val="33CCFF"/>
    <a:srgbClr val="0000FF"/>
    <a:srgbClr val="FFFFFF"/>
    <a:srgbClr val="FF99FF"/>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6414A-61C4-409C-B59F-93CB9D064163}" v="4" dt="2026-02-24T01:58:23.54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73212" autoAdjust="0"/>
  </p:normalViewPr>
  <p:slideViewPr>
    <p:cSldViewPr snapToGrid="0">
      <p:cViewPr varScale="1">
        <p:scale>
          <a:sx n="46" d="100"/>
          <a:sy n="46" d="100"/>
        </p:scale>
        <p:origin x="1376" y="264"/>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shikazu Suzuki" userId="8757b7e9-d36c-4d4c-8168-f77c41b34864" providerId="ADAL" clId="{15422264-981A-437D-BA24-D74D1243EC74}"/>
    <pc:docChg chg="custSel delSld modSld delMainMaster">
      <pc:chgData name="Yoshikazu Suzuki" userId="8757b7e9-d36c-4d4c-8168-f77c41b34864" providerId="ADAL" clId="{15422264-981A-437D-BA24-D74D1243EC74}" dt="2026-02-24T01:58:23.542" v="190"/>
      <pc:docMkLst>
        <pc:docMk/>
      </pc:docMkLst>
      <pc:sldChg chg="addSp modSp mod modAnim">
        <pc:chgData name="Yoshikazu Suzuki" userId="8757b7e9-d36c-4d4c-8168-f77c41b34864" providerId="ADAL" clId="{15422264-981A-437D-BA24-D74D1243EC74}" dt="2026-02-14T07:15:43.499" v="81"/>
        <pc:sldMkLst>
          <pc:docMk/>
          <pc:sldMk cId="0" sldId="263"/>
        </pc:sldMkLst>
        <pc:picChg chg="add mod">
          <ac:chgData name="Yoshikazu Suzuki" userId="8757b7e9-d36c-4d4c-8168-f77c41b34864" providerId="ADAL" clId="{15422264-981A-437D-BA24-D74D1243EC74}" dt="2026-02-10T11:47:38.945" v="10" actId="1076"/>
          <ac:picMkLst>
            <pc:docMk/>
            <pc:sldMk cId="0" sldId="263"/>
            <ac:picMk id="4" creationId="{3A528F85-E4BA-5220-F83F-F2814EAE59A2}"/>
          </ac:picMkLst>
        </pc:picChg>
      </pc:sldChg>
      <pc:sldChg chg="addSp modSp modAnim">
        <pc:chgData name="Yoshikazu Suzuki" userId="8757b7e9-d36c-4d4c-8168-f77c41b34864" providerId="ADAL" clId="{15422264-981A-437D-BA24-D74D1243EC74}" dt="2026-02-14T07:16:27.429" v="102"/>
        <pc:sldMkLst>
          <pc:docMk/>
          <pc:sldMk cId="875262275" sldId="2147471356"/>
        </pc:sldMkLst>
        <pc:picChg chg="add mod">
          <ac:chgData name="Yoshikazu Suzuki" userId="8757b7e9-d36c-4d4c-8168-f77c41b34864" providerId="ADAL" clId="{15422264-981A-437D-BA24-D74D1243EC74}" dt="2026-02-14T07:09:54.651" v="29"/>
          <ac:picMkLst>
            <pc:docMk/>
            <pc:sldMk cId="875262275" sldId="2147471356"/>
            <ac:picMk id="2" creationId="{F71BD430-5A35-723C-7A8D-345BE3D90AF0}"/>
          </ac:picMkLst>
        </pc:picChg>
      </pc:sldChg>
      <pc:sldChg chg="addSp delSp modSp mod delAnim modAnim">
        <pc:chgData name="Yoshikazu Suzuki" userId="8757b7e9-d36c-4d4c-8168-f77c41b34864" providerId="ADAL" clId="{15422264-981A-437D-BA24-D74D1243EC74}" dt="2026-02-16T13:21:55.644" v="129"/>
        <pc:sldMkLst>
          <pc:docMk/>
          <pc:sldMk cId="2697945199" sldId="2147474762"/>
        </pc:sldMkLst>
        <pc:picChg chg="add mod">
          <ac:chgData name="Yoshikazu Suzuki" userId="8757b7e9-d36c-4d4c-8168-f77c41b34864" providerId="ADAL" clId="{15422264-981A-437D-BA24-D74D1243EC74}" dt="2026-02-16T13:21:48.238" v="126"/>
          <ac:picMkLst>
            <pc:docMk/>
            <pc:sldMk cId="2697945199" sldId="2147474762"/>
            <ac:picMk id="22" creationId="{23101127-BFC6-2CE8-6EEE-385982DB9EB8}"/>
          </ac:picMkLst>
        </pc:picChg>
      </pc:sldChg>
      <pc:sldChg chg="addSp delSp modSp mod delAnim modAnim">
        <pc:chgData name="Yoshikazu Suzuki" userId="8757b7e9-d36c-4d4c-8168-f77c41b34864" providerId="ADAL" clId="{15422264-981A-437D-BA24-D74D1243EC74}" dt="2026-02-16T14:22:51.963" v="174"/>
        <pc:sldMkLst>
          <pc:docMk/>
          <pc:sldMk cId="4074693075" sldId="2147474849"/>
        </pc:sldMkLst>
        <pc:picChg chg="add mod">
          <ac:chgData name="Yoshikazu Suzuki" userId="8757b7e9-d36c-4d4c-8168-f77c41b34864" providerId="ADAL" clId="{15422264-981A-437D-BA24-D74D1243EC74}" dt="2026-02-16T14:22:46.811" v="171"/>
          <ac:picMkLst>
            <pc:docMk/>
            <pc:sldMk cId="4074693075" sldId="2147474849"/>
            <ac:picMk id="5" creationId="{EB168804-F761-B7AF-3C32-DD45B2C62F4B}"/>
          </ac:picMkLst>
        </pc:picChg>
      </pc:sldChg>
      <pc:sldChg chg="addSp delSp modSp mod modAnim">
        <pc:chgData name="Yoshikazu Suzuki" userId="8757b7e9-d36c-4d4c-8168-f77c41b34864" providerId="ADAL" clId="{15422264-981A-437D-BA24-D74D1243EC74}" dt="2026-02-14T08:59:26.705" v="123"/>
        <pc:sldMkLst>
          <pc:docMk/>
          <pc:sldMk cId="4235044806" sldId="2147474923"/>
        </pc:sldMkLst>
        <pc:spChg chg="add mod">
          <ac:chgData name="Yoshikazu Suzuki" userId="8757b7e9-d36c-4d4c-8168-f77c41b34864" providerId="ADAL" clId="{15422264-981A-437D-BA24-D74D1243EC74}" dt="2026-02-14T08:59:26.705" v="123"/>
          <ac:spMkLst>
            <pc:docMk/>
            <pc:sldMk cId="4235044806" sldId="2147474923"/>
            <ac:spMk id="16" creationId="{FA0828B5-0550-D8E7-8653-FEE26EB91053}"/>
          </ac:spMkLst>
        </pc:spChg>
        <pc:picChg chg="add mod">
          <ac:chgData name="Yoshikazu Suzuki" userId="8757b7e9-d36c-4d4c-8168-f77c41b34864" providerId="ADAL" clId="{15422264-981A-437D-BA24-D74D1243EC74}" dt="2026-02-14T07:10:02.859" v="31"/>
          <ac:picMkLst>
            <pc:docMk/>
            <pc:sldMk cId="4235044806" sldId="2147474923"/>
            <ac:picMk id="13" creationId="{6CFAA06E-40AE-A1C1-FA61-A4683015B3D1}"/>
          </ac:picMkLst>
        </pc:picChg>
      </pc:sldChg>
      <pc:sldChg chg="addSp delSp modSp mod delAnim modAnim">
        <pc:chgData name="Yoshikazu Suzuki" userId="8757b7e9-d36c-4d4c-8168-f77c41b34864" providerId="ADAL" clId="{15422264-981A-437D-BA24-D74D1243EC74}" dt="2026-02-16T14:02:23.361" v="154"/>
        <pc:sldMkLst>
          <pc:docMk/>
          <pc:sldMk cId="1977813766" sldId="2147474929"/>
        </pc:sldMkLst>
        <pc:picChg chg="add mod">
          <ac:chgData name="Yoshikazu Suzuki" userId="8757b7e9-d36c-4d4c-8168-f77c41b34864" providerId="ADAL" clId="{15422264-981A-437D-BA24-D74D1243EC74}" dt="2026-02-16T14:02:19.572" v="151"/>
          <ac:picMkLst>
            <pc:docMk/>
            <pc:sldMk cId="1977813766" sldId="2147474929"/>
            <ac:picMk id="6" creationId="{CBA9B55F-C6F6-9BDC-73B0-6CAF625B5BEF}"/>
          </ac:picMkLst>
        </pc:picChg>
      </pc:sldChg>
      <pc:sldChg chg="addSp modSp modAnim">
        <pc:chgData name="Yoshikazu Suzuki" userId="8757b7e9-d36c-4d4c-8168-f77c41b34864" providerId="ADAL" clId="{15422264-981A-437D-BA24-D74D1243EC74}" dt="2026-02-14T07:13:24.772" v="43"/>
        <pc:sldMkLst>
          <pc:docMk/>
          <pc:sldMk cId="1154652356" sldId="2147474932"/>
        </pc:sldMkLst>
        <pc:picChg chg="add mod">
          <ac:chgData name="Yoshikazu Suzuki" userId="8757b7e9-d36c-4d4c-8168-f77c41b34864" providerId="ADAL" clId="{15422264-981A-437D-BA24-D74D1243EC74}" dt="2026-02-14T07:10:06.686" v="32"/>
          <ac:picMkLst>
            <pc:docMk/>
            <pc:sldMk cId="1154652356" sldId="2147474932"/>
            <ac:picMk id="7" creationId="{F8026F21-C3F6-E851-99C0-6CBDA1495836}"/>
          </ac:picMkLst>
        </pc:picChg>
      </pc:sldChg>
      <pc:sldChg chg="addSp modSp modAnim">
        <pc:chgData name="Yoshikazu Suzuki" userId="8757b7e9-d36c-4d4c-8168-f77c41b34864" providerId="ADAL" clId="{15422264-981A-437D-BA24-D74D1243EC74}" dt="2026-02-14T07:16:50.039" v="111"/>
        <pc:sldMkLst>
          <pc:docMk/>
          <pc:sldMk cId="2826111147" sldId="2147474935"/>
        </pc:sldMkLst>
        <pc:picChg chg="add mod">
          <ac:chgData name="Yoshikazu Suzuki" userId="8757b7e9-d36c-4d4c-8168-f77c41b34864" providerId="ADAL" clId="{15422264-981A-437D-BA24-D74D1243EC74}" dt="2026-02-14T07:10:11.086" v="33"/>
          <ac:picMkLst>
            <pc:docMk/>
            <pc:sldMk cId="2826111147" sldId="2147474935"/>
            <ac:picMk id="16" creationId="{2DD8B6B3-D89C-1460-45F1-1A68648D2CD5}"/>
          </ac:picMkLst>
        </pc:picChg>
      </pc:sldChg>
      <pc:sldChg chg="addSp delSp modSp mod delAnim modAnim">
        <pc:chgData name="Yoshikazu Suzuki" userId="8757b7e9-d36c-4d4c-8168-f77c41b34864" providerId="ADAL" clId="{15422264-981A-437D-BA24-D74D1243EC74}" dt="2026-02-16T14:25:52.203" v="179"/>
        <pc:sldMkLst>
          <pc:docMk/>
          <pc:sldMk cId="4288436739" sldId="2147474944"/>
        </pc:sldMkLst>
        <pc:picChg chg="add mod">
          <ac:chgData name="Yoshikazu Suzuki" userId="8757b7e9-d36c-4d4c-8168-f77c41b34864" providerId="ADAL" clId="{15422264-981A-437D-BA24-D74D1243EC74}" dt="2026-02-16T14:25:48.077" v="176"/>
          <ac:picMkLst>
            <pc:docMk/>
            <pc:sldMk cId="4288436739" sldId="2147474944"/>
            <ac:picMk id="3" creationId="{64EEAB20-A030-28DB-2F48-E2F08B607EC8}"/>
          </ac:picMkLst>
        </pc:picChg>
      </pc:sldChg>
      <pc:sldChg chg="addSp delSp modSp mod delAnim modAnim">
        <pc:chgData name="Yoshikazu Suzuki" userId="8757b7e9-d36c-4d4c-8168-f77c41b34864" providerId="ADAL" clId="{15422264-981A-437D-BA24-D74D1243EC74}" dt="2026-02-16T14:12:03.856" v="159"/>
        <pc:sldMkLst>
          <pc:docMk/>
          <pc:sldMk cId="1228464557" sldId="2147474945"/>
        </pc:sldMkLst>
        <pc:picChg chg="add mod">
          <ac:chgData name="Yoshikazu Suzuki" userId="8757b7e9-d36c-4d4c-8168-f77c41b34864" providerId="ADAL" clId="{15422264-981A-437D-BA24-D74D1243EC74}" dt="2026-02-16T14:12:00.023" v="156"/>
          <ac:picMkLst>
            <pc:docMk/>
            <pc:sldMk cId="1228464557" sldId="2147474945"/>
            <ac:picMk id="2" creationId="{E86214BE-1D58-1620-6234-0DDE3202321B}"/>
          </ac:picMkLst>
        </pc:picChg>
      </pc:sldChg>
      <pc:sldChg chg="addSp delSp modSp mod delAnim modAnim">
        <pc:chgData name="Yoshikazu Suzuki" userId="8757b7e9-d36c-4d4c-8168-f77c41b34864" providerId="ADAL" clId="{15422264-981A-437D-BA24-D74D1243EC74}" dt="2026-02-16T13:54:18.032" v="144"/>
        <pc:sldMkLst>
          <pc:docMk/>
          <pc:sldMk cId="962955361" sldId="2147474973"/>
        </pc:sldMkLst>
        <pc:picChg chg="add mod">
          <ac:chgData name="Yoshikazu Suzuki" userId="8757b7e9-d36c-4d4c-8168-f77c41b34864" providerId="ADAL" clId="{15422264-981A-437D-BA24-D74D1243EC74}" dt="2026-02-16T13:54:14.643" v="141"/>
          <ac:picMkLst>
            <pc:docMk/>
            <pc:sldMk cId="962955361" sldId="2147474973"/>
            <ac:picMk id="6" creationId="{508E048B-B815-E419-344A-8B52FCBDFAD1}"/>
          </ac:picMkLst>
        </pc:picChg>
      </pc:sldChg>
      <pc:sldChg chg="addSp delSp modSp mod delAnim modAnim">
        <pc:chgData name="Yoshikazu Suzuki" userId="8757b7e9-d36c-4d4c-8168-f77c41b34864" providerId="ADAL" clId="{15422264-981A-437D-BA24-D74D1243EC74}" dt="2026-02-24T01:58:23.542" v="190"/>
        <pc:sldMkLst>
          <pc:docMk/>
          <pc:sldMk cId="2439344270" sldId="2147474974"/>
        </pc:sldMkLst>
        <pc:picChg chg="add mod">
          <ac:chgData name="Yoshikazu Suzuki" userId="8757b7e9-d36c-4d4c-8168-f77c41b34864" providerId="ADAL" clId="{15422264-981A-437D-BA24-D74D1243EC74}" dt="2026-02-24T01:58:18.740" v="187"/>
          <ac:picMkLst>
            <pc:docMk/>
            <pc:sldMk cId="2439344270" sldId="2147474974"/>
            <ac:picMk id="4" creationId="{5C55A9E8-8E93-EFEA-7F69-5B7F9D851AEC}"/>
          </ac:picMkLst>
        </pc:picChg>
        <pc:picChg chg="add del mod">
          <ac:chgData name="Yoshikazu Suzuki" userId="8757b7e9-d36c-4d4c-8168-f77c41b34864" providerId="ADAL" clId="{15422264-981A-437D-BA24-D74D1243EC74}" dt="2026-02-24T01:58:11.757" v="186" actId="478"/>
          <ac:picMkLst>
            <pc:docMk/>
            <pc:sldMk cId="2439344270" sldId="2147474974"/>
            <ac:picMk id="5" creationId="{DD1668D8-B8AA-6A26-403F-BE4E50E71F77}"/>
          </ac:picMkLst>
        </pc:picChg>
      </pc:sldChg>
      <pc:sldChg chg="addSp delSp modSp mod delAnim modAnim">
        <pc:chgData name="Yoshikazu Suzuki" userId="8757b7e9-d36c-4d4c-8168-f77c41b34864" providerId="ADAL" clId="{15422264-981A-437D-BA24-D74D1243EC74}" dt="2026-02-16T14:13:27.936" v="164"/>
        <pc:sldMkLst>
          <pc:docMk/>
          <pc:sldMk cId="681025488" sldId="2147474977"/>
        </pc:sldMkLst>
        <pc:spChg chg="add mod">
          <ac:chgData name="Yoshikazu Suzuki" userId="8757b7e9-d36c-4d4c-8168-f77c41b34864" providerId="ADAL" clId="{15422264-981A-437D-BA24-D74D1243EC74}" dt="2026-02-14T09:01:44.702" v="124" actId="207"/>
          <ac:spMkLst>
            <pc:docMk/>
            <pc:sldMk cId="681025488" sldId="2147474977"/>
            <ac:spMk id="5" creationId="{A19386CF-7CEE-59F5-CD09-D00466C93EB4}"/>
          </ac:spMkLst>
        </pc:spChg>
        <pc:picChg chg="add mod">
          <ac:chgData name="Yoshikazu Suzuki" userId="8757b7e9-d36c-4d4c-8168-f77c41b34864" providerId="ADAL" clId="{15422264-981A-437D-BA24-D74D1243EC74}" dt="2026-02-16T14:13:24.664" v="161"/>
          <ac:picMkLst>
            <pc:docMk/>
            <pc:sldMk cId="681025488" sldId="2147474977"/>
            <ac:picMk id="4" creationId="{AFEC3CF4-9597-83A3-EF36-8B834D6E00F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2293CA59-1A53-4B49-BE57-9EA8279502C1}"/>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A6AE446-770F-4F56-9FCE-69B4E563FA4F}"/>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a:defRPr sz="1200"/>
            </a:lvl1pPr>
          </a:lstStyle>
          <a:p>
            <a:fld id="{89B4FDB9-87B0-49E0-91C3-5B02BB2329C0}" type="datetimeFigureOut">
              <a:rPr kumimoji="1" lang="ja-JP" altLang="en-US" smtClean="0"/>
              <a:t>2026/2/24</a:t>
            </a:fld>
            <a:endParaRPr kumimoji="1" lang="ja-JP" altLang="en-US"/>
          </a:p>
        </p:txBody>
      </p:sp>
      <p:sp>
        <p:nvSpPr>
          <p:cNvPr id="4" name="フッター プレースホルダー 3">
            <a:extLst>
              <a:ext uri="{FF2B5EF4-FFF2-40B4-BE49-F238E27FC236}">
                <a16:creationId xmlns:a16="http://schemas.microsoft.com/office/drawing/2014/main" id="{8E1B2746-6803-4F00-815D-4086A964B1E2}"/>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65F5182-5AB2-4C60-9EA7-63D0F438CCED}"/>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a:defRPr sz="1200"/>
            </a:lvl1pPr>
          </a:lstStyle>
          <a:p>
            <a:fld id="{B603C577-4AA8-42C4-A0AC-09B6E4CDAE74}" type="slidenum">
              <a:rPr kumimoji="1" lang="ja-JP" altLang="en-US" smtClean="0"/>
              <a:t>‹#›</a:t>
            </a:fld>
            <a:endParaRPr kumimoji="1" lang="ja-JP" altLang="en-US"/>
          </a:p>
        </p:txBody>
      </p:sp>
    </p:spTree>
    <p:extLst>
      <p:ext uri="{BB962C8B-B14F-4D97-AF65-F5344CB8AC3E}">
        <p14:creationId xmlns:p14="http://schemas.microsoft.com/office/powerpoint/2010/main" val="33898411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1FB84E-9388-495A-9E52-955B61428B09}"/>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a:defRPr/>
            </a:pPr>
            <a:endParaRPr lang="ja-JP" altLang="en-US"/>
          </a:p>
        </p:txBody>
      </p:sp>
      <p:sp>
        <p:nvSpPr>
          <p:cNvPr id="3" name="Date Placeholder 2">
            <a:extLst>
              <a:ext uri="{FF2B5EF4-FFF2-40B4-BE49-F238E27FC236}">
                <a16:creationId xmlns:a16="http://schemas.microsoft.com/office/drawing/2014/main" id="{DCA2B7D5-E561-436F-B9CC-98D90472E388}"/>
              </a:ext>
            </a:extLst>
          </p:cNvPr>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pPr>
              <a:defRPr/>
            </a:pPr>
            <a:fld id="{30100DEA-A7DD-41F5-A697-C4543F5D20A6}" type="datetimeFigureOut">
              <a:rPr lang="ja-JP" altLang="en-US"/>
              <a:pPr>
                <a:defRPr/>
              </a:pPr>
              <a:t>2026/2/24</a:t>
            </a:fld>
            <a:endParaRPr lang="ja-JP" altLang="en-US"/>
          </a:p>
        </p:txBody>
      </p:sp>
      <p:sp>
        <p:nvSpPr>
          <p:cNvPr id="4" name="Slide Image Placeholder 3">
            <a:extLst>
              <a:ext uri="{FF2B5EF4-FFF2-40B4-BE49-F238E27FC236}">
                <a16:creationId xmlns:a16="http://schemas.microsoft.com/office/drawing/2014/main" id="{212E60D3-B2B5-40DE-BF00-0FF35B11CBF0}"/>
              </a:ext>
            </a:extLst>
          </p:cNvPr>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Notes Placeholder 4">
            <a:extLst>
              <a:ext uri="{FF2B5EF4-FFF2-40B4-BE49-F238E27FC236}">
                <a16:creationId xmlns:a16="http://schemas.microsoft.com/office/drawing/2014/main" id="{3A3912BC-9C2A-435C-A578-7895BBD74CF4}"/>
              </a:ext>
            </a:extLst>
          </p:cNvPr>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endParaRPr lang="ja-JP" altLang="en-US" noProof="0"/>
          </a:p>
        </p:txBody>
      </p:sp>
      <p:sp>
        <p:nvSpPr>
          <p:cNvPr id="6" name="Footer Placeholder 5">
            <a:extLst>
              <a:ext uri="{FF2B5EF4-FFF2-40B4-BE49-F238E27FC236}">
                <a16:creationId xmlns:a16="http://schemas.microsoft.com/office/drawing/2014/main" id="{45DBC1F5-153C-4EA6-A236-200E0AB32468}"/>
              </a:ext>
            </a:extLst>
          </p:cNvPr>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Slide Number Placeholder 6">
            <a:extLst>
              <a:ext uri="{FF2B5EF4-FFF2-40B4-BE49-F238E27FC236}">
                <a16:creationId xmlns:a16="http://schemas.microsoft.com/office/drawing/2014/main" id="{AF2D90D6-E662-4AA3-ACE7-92AE4F286ECE}"/>
              </a:ext>
            </a:extLst>
          </p:cNvPr>
          <p:cNvSpPr>
            <a:spLocks noGrp="1"/>
          </p:cNvSpPr>
          <p:nvPr>
            <p:ph type="sldNum" sz="quarter" idx="5"/>
          </p:nvPr>
        </p:nvSpPr>
        <p:spPr>
          <a:xfrm>
            <a:off x="4022725" y="9721850"/>
            <a:ext cx="3078163" cy="512763"/>
          </a:xfrm>
          <a:prstGeom prst="rect">
            <a:avLst/>
          </a:prstGeom>
        </p:spPr>
        <p:txBody>
          <a:bodyPr vert="horz" lIns="91440" tIns="45720" rIns="91440" bIns="45720" rtlCol="0" anchor="b"/>
          <a:lstStyle>
            <a:lvl1pPr algn="r">
              <a:defRPr sz="1200"/>
            </a:lvl1pPr>
          </a:lstStyle>
          <a:p>
            <a:pPr>
              <a:defRPr/>
            </a:pPr>
            <a:fld id="{AAD5888D-43B0-4CC2-AD9A-158A0324EEE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a:t>
            </a:fld>
            <a:endParaRPr lang="ja-JP" altLang="en-US"/>
          </a:p>
        </p:txBody>
      </p:sp>
    </p:spTree>
    <p:extLst>
      <p:ext uri="{BB962C8B-B14F-4D97-AF65-F5344CB8AC3E}">
        <p14:creationId xmlns:p14="http://schemas.microsoft.com/office/powerpoint/2010/main" val="1343223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D5888D-43B0-4CC2-AD9A-158A0324EEEF}" type="slidenum">
              <a:rPr lang="ja-JP" altLang="en-US" smtClean="0"/>
              <a:pPr>
                <a:defRPr/>
              </a:pPr>
              <a:t>13</a:t>
            </a:fld>
            <a:endParaRPr lang="ja-JP" altLang="en-US"/>
          </a:p>
        </p:txBody>
      </p:sp>
    </p:spTree>
    <p:extLst>
      <p:ext uri="{BB962C8B-B14F-4D97-AF65-F5344CB8AC3E}">
        <p14:creationId xmlns:p14="http://schemas.microsoft.com/office/powerpoint/2010/main" val="409932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600E7-818A-1875-EDB6-806C76A8DC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76687A-C61D-902B-84AD-B14A3D8685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D64BD9-C4D6-25CB-AB1F-48BE6FCE460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47C2528-14AC-197C-6B8D-EF969FA26BF4}"/>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5208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FB30E-B8CA-A9B9-6884-4F27A1680C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D83E5A-1820-55B1-31D9-FC8AFE47CC6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6A4464-8439-845D-1167-41056D0E9DD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07E1256-956E-A3E6-D92C-11377A1F167D}"/>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D5888D-43B0-4CC2-AD9A-158A0324EEEF}"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859663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6</a:t>
            </a:fld>
            <a:endParaRPr lang="ja-JP" altLang="en-US"/>
          </a:p>
        </p:txBody>
      </p:sp>
    </p:spTree>
    <p:extLst>
      <p:ext uri="{BB962C8B-B14F-4D97-AF65-F5344CB8AC3E}">
        <p14:creationId xmlns:p14="http://schemas.microsoft.com/office/powerpoint/2010/main" val="3809327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D5888D-43B0-4CC2-AD9A-158A0324EEEF}" type="slidenum">
              <a:rPr lang="ja-JP" altLang="en-US" smtClean="0"/>
              <a:pPr>
                <a:defRPr/>
              </a:pPr>
              <a:t>7</a:t>
            </a:fld>
            <a:endParaRPr lang="ja-JP" altLang="en-US"/>
          </a:p>
        </p:txBody>
      </p:sp>
    </p:spTree>
    <p:extLst>
      <p:ext uri="{BB962C8B-B14F-4D97-AF65-F5344CB8AC3E}">
        <p14:creationId xmlns:p14="http://schemas.microsoft.com/office/powerpoint/2010/main" val="3096002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8</a:t>
            </a:fld>
            <a:endParaRPr lang="ja-JP" altLang="en-US"/>
          </a:p>
        </p:txBody>
      </p:sp>
    </p:spTree>
    <p:extLst>
      <p:ext uri="{BB962C8B-B14F-4D97-AF65-F5344CB8AC3E}">
        <p14:creationId xmlns:p14="http://schemas.microsoft.com/office/powerpoint/2010/main" val="307403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9</a:t>
            </a:fld>
            <a:endParaRPr lang="ja-JP" altLang="en-US"/>
          </a:p>
        </p:txBody>
      </p:sp>
    </p:spTree>
    <p:extLst>
      <p:ext uri="{BB962C8B-B14F-4D97-AF65-F5344CB8AC3E}">
        <p14:creationId xmlns:p14="http://schemas.microsoft.com/office/powerpoint/2010/main" val="936965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D5888D-43B0-4CC2-AD9A-158A0324EEEF}" type="slidenum">
              <a:rPr lang="ja-JP" altLang="en-US" smtClean="0"/>
              <a:pPr>
                <a:defRPr/>
              </a:pPr>
              <a:t>10</a:t>
            </a:fld>
            <a:endParaRPr lang="ja-JP" altLang="en-US"/>
          </a:p>
        </p:txBody>
      </p:sp>
    </p:spTree>
    <p:extLst>
      <p:ext uri="{BB962C8B-B14F-4D97-AF65-F5344CB8AC3E}">
        <p14:creationId xmlns:p14="http://schemas.microsoft.com/office/powerpoint/2010/main" val="2156434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AD5888D-43B0-4CC2-AD9A-158A0324EEEF}" type="slidenum">
              <a:rPr lang="ja-JP" altLang="en-US" smtClean="0"/>
              <a:pPr>
                <a:defRPr/>
              </a:pPr>
              <a:t>12</a:t>
            </a:fld>
            <a:endParaRPr lang="ja-JP" altLang="en-US"/>
          </a:p>
        </p:txBody>
      </p:sp>
    </p:spTree>
    <p:extLst>
      <p:ext uri="{BB962C8B-B14F-4D97-AF65-F5344CB8AC3E}">
        <p14:creationId xmlns:p14="http://schemas.microsoft.com/office/powerpoint/2010/main" val="1410260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60DFA577-BD60-4727-878B-9F86C9E6D1EA}"/>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026FDE22-3F94-4A3C-A5BB-49EF9A8C726D}"/>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7A8B47A9-2A3B-4C7E-8192-BA30351B2156}"/>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F274F961-341A-4805-919A-9B05CB221045}"/>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F204136D-7F7B-46D5-9A01-5F400169C752}"/>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Line 12">
            <a:extLst>
              <a:ext uri="{FF2B5EF4-FFF2-40B4-BE49-F238E27FC236}">
                <a16:creationId xmlns:a16="http://schemas.microsoft.com/office/drawing/2014/main" id="{A8AE7607-C735-4A54-BA4C-9899D4519816}"/>
              </a:ext>
            </a:extLst>
          </p:cNvPr>
          <p:cNvSpPr>
            <a:spLocks noChangeShapeType="1"/>
          </p:cNvSpPr>
          <p:nvPr userDrawn="1"/>
        </p:nvSpPr>
        <p:spPr bwMode="auto">
          <a:xfrm>
            <a:off x="2063752" y="3716338"/>
            <a:ext cx="7969249"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スライド番号プレースホルダー 5">
            <a:extLst>
              <a:ext uri="{FF2B5EF4-FFF2-40B4-BE49-F238E27FC236}">
                <a16:creationId xmlns:a16="http://schemas.microsoft.com/office/drawing/2014/main" id="{FB702758-F65D-41A2-96A7-33795012A34C}"/>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7F1BDF60-FC1B-4281-ABB0-1016719EF97C}" type="slidenum">
              <a:rPr lang="en-US" altLang="ja-JP"/>
              <a:pPr>
                <a:defRPr/>
              </a:pPr>
              <a:t>‹#›</a:t>
            </a:fld>
            <a:endParaRPr lang="ja-JP" altLang="en-US"/>
          </a:p>
        </p:txBody>
      </p:sp>
      <p:pic>
        <p:nvPicPr>
          <p:cNvPr id="10" name="Picture 2">
            <a:extLst>
              <a:ext uri="{FF2B5EF4-FFF2-40B4-BE49-F238E27FC236}">
                <a16:creationId xmlns:a16="http://schemas.microsoft.com/office/drawing/2014/main" id="{40EB0C7F-1E37-3E56-E342-81A5C4AA86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637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本文_和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B76F2049-0276-413D-B88E-C5DDF12FAF2E}"/>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8A464A9D-FB09-4FF9-BADA-A0627B66A483}"/>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977ECBFC-95CF-4C64-B48B-93EC38C079BA}"/>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60C258D8-C27D-4719-9AC6-0C5A45BE6D70}"/>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7E114283-22DB-4F51-B3FA-19885ED2B7D3}"/>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スライド番号プレースホルダー 5">
            <a:extLst>
              <a:ext uri="{FF2B5EF4-FFF2-40B4-BE49-F238E27FC236}">
                <a16:creationId xmlns:a16="http://schemas.microsoft.com/office/drawing/2014/main" id="{27069E02-217A-4CF4-BDC8-CA7DC46A31F5}"/>
              </a:ext>
            </a:extLst>
          </p:cNvPr>
          <p:cNvSpPr>
            <a:spLocks noGrp="1"/>
          </p:cNvSpPr>
          <p:nvPr>
            <p:ph type="sldNum" sz="quarter" idx="10"/>
          </p:nvPr>
        </p:nvSpPr>
        <p:spPr>
          <a:xfrm>
            <a:off x="9072033" y="6519864"/>
            <a:ext cx="2844800" cy="365125"/>
          </a:xfrm>
        </p:spPr>
        <p:txBody>
          <a:bodyPr lIns="0" tIns="0" rIns="0" bIns="0"/>
          <a:lstStyle>
            <a:lvl1pPr>
              <a:defRPr sz="800">
                <a:solidFill>
                  <a:srgbClr val="636672"/>
                </a:solidFill>
              </a:defRPr>
            </a:lvl1pPr>
          </a:lstStyle>
          <a:p>
            <a:pPr>
              <a:defRPr/>
            </a:pPr>
            <a:fld id="{D8D03551-CC82-4D90-83BE-0EABF2630667}" type="slidenum">
              <a:rPr lang="en-US" altLang="ja-JP"/>
              <a:pPr>
                <a:defRPr/>
              </a:pPr>
              <a:t>‹#›</a:t>
            </a:fld>
            <a:endParaRPr lang="ja-JP" altLang="en-US"/>
          </a:p>
        </p:txBody>
      </p:sp>
      <p:pic>
        <p:nvPicPr>
          <p:cNvPr id="9" name="Picture 2">
            <a:extLst>
              <a:ext uri="{FF2B5EF4-FFF2-40B4-BE49-F238E27FC236}">
                <a16:creationId xmlns:a16="http://schemas.microsoft.com/office/drawing/2014/main" id="{5B1D71AC-CA29-50D5-F2F5-08C4A33B7D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308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_英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4CEA94A6-13A4-424D-960A-A6A82378EB99}"/>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9811B260-42C8-4E14-91B9-8C54C522785E}"/>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B39F51DE-04F1-405C-8157-18C36C61A002}"/>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4F4ED7B7-61D9-4D59-9454-BC0ADBE9B10B}"/>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ED01D095-EA42-4A16-B1E5-10379D6ADD76}"/>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7" name="Line 12">
            <a:extLst>
              <a:ext uri="{FF2B5EF4-FFF2-40B4-BE49-F238E27FC236}">
                <a16:creationId xmlns:a16="http://schemas.microsoft.com/office/drawing/2014/main" id="{AD680272-A274-4927-9C22-65ACF5F41C8F}"/>
              </a:ext>
            </a:extLst>
          </p:cNvPr>
          <p:cNvSpPr>
            <a:spLocks noChangeShapeType="1"/>
          </p:cNvSpPr>
          <p:nvPr userDrawn="1"/>
        </p:nvSpPr>
        <p:spPr bwMode="auto">
          <a:xfrm>
            <a:off x="2063752" y="3716338"/>
            <a:ext cx="7969249"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スライド番号プレースホルダー 5">
            <a:extLst>
              <a:ext uri="{FF2B5EF4-FFF2-40B4-BE49-F238E27FC236}">
                <a16:creationId xmlns:a16="http://schemas.microsoft.com/office/drawing/2014/main" id="{5A58D4C3-58D2-48FD-8120-85A528B39090}"/>
              </a:ext>
            </a:extLst>
          </p:cNvPr>
          <p:cNvSpPr>
            <a:spLocks noGrp="1"/>
          </p:cNvSpPr>
          <p:nvPr>
            <p:ph type="sldNum" sz="quarter" idx="10"/>
          </p:nvPr>
        </p:nvSpPr>
        <p:spPr>
          <a:xfrm>
            <a:off x="9072033" y="6519864"/>
            <a:ext cx="2844800" cy="365125"/>
          </a:xfrm>
        </p:spPr>
        <p:txBody>
          <a:bodyPr lIns="0" tIns="0" rIns="0" bIns="0"/>
          <a:lstStyle>
            <a:lvl1pPr>
              <a:defRPr sz="1000">
                <a:solidFill>
                  <a:srgbClr val="636672"/>
                </a:solidFill>
              </a:defRPr>
            </a:lvl1pPr>
          </a:lstStyle>
          <a:p>
            <a:pPr>
              <a:defRPr/>
            </a:pPr>
            <a:fld id="{D5C790F8-8F9A-47B5-A134-6B7FED489629}" type="slidenum">
              <a:rPr lang="en-US" altLang="ja-JP" smtClean="0"/>
              <a:pPr>
                <a:defRPr/>
              </a:pPr>
              <a:t>‹#›</a:t>
            </a:fld>
            <a:endParaRPr lang="ja-JP" altLang="en-US"/>
          </a:p>
        </p:txBody>
      </p:sp>
      <p:pic>
        <p:nvPicPr>
          <p:cNvPr id="10" name="Picture 2">
            <a:extLst>
              <a:ext uri="{FF2B5EF4-FFF2-40B4-BE49-F238E27FC236}">
                <a16:creationId xmlns:a16="http://schemas.microsoft.com/office/drawing/2014/main" id="{8D9023E2-8AAD-BD18-4E0A-09607DFD32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29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本文_英文">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id="{54E25FF8-4A7F-488F-BEFE-E04412A683BA}"/>
              </a:ext>
            </a:extLst>
          </p:cNvPr>
          <p:cNvGrpSpPr>
            <a:grpSpLocks/>
          </p:cNvGrpSpPr>
          <p:nvPr userDrawn="1"/>
        </p:nvGrpSpPr>
        <p:grpSpPr bwMode="auto">
          <a:xfrm>
            <a:off x="0" y="6551614"/>
            <a:ext cx="12192000" cy="333375"/>
            <a:chOff x="0" y="0"/>
            <a:chExt cx="5760" cy="210"/>
          </a:xfrm>
        </p:grpSpPr>
        <p:sp>
          <p:nvSpPr>
            <p:cNvPr id="3" name="Rectangle 10">
              <a:extLst>
                <a:ext uri="{FF2B5EF4-FFF2-40B4-BE49-F238E27FC236}">
                  <a16:creationId xmlns:a16="http://schemas.microsoft.com/office/drawing/2014/main" id="{F1B3DB01-D8E1-46CC-B5C2-9889C9015AE9}"/>
                </a:ext>
              </a:extLst>
            </p:cNvPr>
            <p:cNvSpPr>
              <a:spLocks noChangeArrowheads="1"/>
            </p:cNvSpPr>
            <p:nvPr/>
          </p:nvSpPr>
          <p:spPr bwMode="auto">
            <a:xfrm>
              <a:off x="0" y="0"/>
              <a:ext cx="5760" cy="210"/>
            </a:xfrm>
            <a:prstGeom prst="rect">
              <a:avLst/>
            </a:prstGeom>
            <a:gradFill rotWithShape="1">
              <a:gsLst>
                <a:gs pos="0">
                  <a:srgbClr val="3366FF"/>
                </a:gs>
                <a:gs pos="100000">
                  <a:srgbClr val="FFFF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4" name="Rectangle 11">
              <a:extLst>
                <a:ext uri="{FF2B5EF4-FFF2-40B4-BE49-F238E27FC236}">
                  <a16:creationId xmlns:a16="http://schemas.microsoft.com/office/drawing/2014/main" id="{CDF515A0-6B7B-432D-A452-8199630792B6}"/>
                </a:ext>
              </a:extLst>
            </p:cNvPr>
            <p:cNvSpPr>
              <a:spLocks noChangeArrowheads="1"/>
            </p:cNvSpPr>
            <p:nvPr/>
          </p:nvSpPr>
          <p:spPr bwMode="auto">
            <a:xfrm>
              <a:off x="0" y="164"/>
              <a:ext cx="5760" cy="46"/>
            </a:xfrm>
            <a:prstGeom prst="rect">
              <a:avLst/>
            </a:prstGeom>
            <a:gradFill rotWithShape="1">
              <a:gsLst>
                <a:gs pos="0">
                  <a:srgbClr val="0000CC"/>
                </a:gs>
                <a:gs pos="100000">
                  <a:schemeClr val="bg1"/>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grpSp>
      <p:sp>
        <p:nvSpPr>
          <p:cNvPr id="5" name="Rectangle 6">
            <a:extLst>
              <a:ext uri="{FF2B5EF4-FFF2-40B4-BE49-F238E27FC236}">
                <a16:creationId xmlns:a16="http://schemas.microsoft.com/office/drawing/2014/main" id="{154D64D6-ACCB-47EC-A263-0D966FF78BA3}"/>
              </a:ext>
            </a:extLst>
          </p:cNvPr>
          <p:cNvSpPr>
            <a:spLocks noChangeArrowheads="1"/>
          </p:cNvSpPr>
          <p:nvPr/>
        </p:nvSpPr>
        <p:spPr bwMode="auto">
          <a:xfrm>
            <a:off x="0" y="1"/>
            <a:ext cx="12192000" cy="333375"/>
          </a:xfrm>
          <a:prstGeom prst="rect">
            <a:avLst/>
          </a:prstGeom>
          <a:gradFill rotWithShape="1">
            <a:gsLst>
              <a:gs pos="0">
                <a:srgbClr val="FFFFFF"/>
              </a:gs>
              <a:gs pos="100000">
                <a:srgbClr val="3366FF"/>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CC"/>
              </a:solidFill>
            </a:endParaRPr>
          </a:p>
        </p:txBody>
      </p:sp>
      <p:sp>
        <p:nvSpPr>
          <p:cNvPr id="6" name="Rectangle 7">
            <a:extLst>
              <a:ext uri="{FF2B5EF4-FFF2-40B4-BE49-F238E27FC236}">
                <a16:creationId xmlns:a16="http://schemas.microsoft.com/office/drawing/2014/main" id="{AE5E801B-57ED-4ACB-8692-298E41210F9A}"/>
              </a:ext>
            </a:extLst>
          </p:cNvPr>
          <p:cNvSpPr>
            <a:spLocks noChangeArrowheads="1"/>
          </p:cNvSpPr>
          <p:nvPr/>
        </p:nvSpPr>
        <p:spPr bwMode="auto">
          <a:xfrm>
            <a:off x="0" y="0"/>
            <a:ext cx="12192000" cy="71438"/>
          </a:xfrm>
          <a:prstGeom prst="rect">
            <a:avLst/>
          </a:prstGeom>
          <a:gradFill rotWithShape="1">
            <a:gsLst>
              <a:gs pos="0">
                <a:schemeClr val="bg1"/>
              </a:gs>
              <a:gs pos="100000">
                <a:srgbClr val="0000CC"/>
              </a:gs>
            </a:gsLst>
            <a:lin ang="0" scaled="1"/>
          </a:gradFill>
          <a:ln>
            <a:noFill/>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sp>
        <p:nvSpPr>
          <p:cNvPr id="8" name="スライド番号プレースホルダー 5">
            <a:extLst>
              <a:ext uri="{FF2B5EF4-FFF2-40B4-BE49-F238E27FC236}">
                <a16:creationId xmlns:a16="http://schemas.microsoft.com/office/drawing/2014/main" id="{2FD906FA-486E-47A6-A3B3-1CD7DFFEB196}"/>
              </a:ext>
            </a:extLst>
          </p:cNvPr>
          <p:cNvSpPr>
            <a:spLocks noGrp="1"/>
          </p:cNvSpPr>
          <p:nvPr>
            <p:ph type="sldNum" sz="quarter" idx="10"/>
          </p:nvPr>
        </p:nvSpPr>
        <p:spPr>
          <a:xfrm>
            <a:off x="9072033" y="6519864"/>
            <a:ext cx="2844800" cy="365125"/>
          </a:xfrm>
        </p:spPr>
        <p:txBody>
          <a:bodyPr lIns="0" tIns="0" rIns="0" bIns="0"/>
          <a:lstStyle>
            <a:lvl1pPr>
              <a:defRPr sz="1000">
                <a:solidFill>
                  <a:srgbClr val="636672"/>
                </a:solidFill>
              </a:defRPr>
            </a:lvl1pPr>
          </a:lstStyle>
          <a:p>
            <a:pPr>
              <a:defRPr/>
            </a:pPr>
            <a:fld id="{E3480272-80BB-4093-9F3C-6ED90E7D14EE}" type="slidenum">
              <a:rPr lang="en-US" altLang="ja-JP" smtClean="0"/>
              <a:pPr>
                <a:defRPr/>
              </a:pPr>
              <a:t>‹#›</a:t>
            </a:fld>
            <a:endParaRPr lang="ja-JP" altLang="en-US"/>
          </a:p>
        </p:txBody>
      </p:sp>
      <p:pic>
        <p:nvPicPr>
          <p:cNvPr id="9" name="Picture 2">
            <a:extLst>
              <a:ext uri="{FF2B5EF4-FFF2-40B4-BE49-F238E27FC236}">
                <a16:creationId xmlns:a16="http://schemas.microsoft.com/office/drawing/2014/main" id="{B4597555-E0C3-7505-E04D-40CF002F3A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80"/>
            <a:ext cx="8429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6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A0E195-A562-0181-E7D2-BDBABF3F15F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39D9446-B4C9-DE5E-2825-8A112BC967DA}"/>
              </a:ext>
            </a:extLst>
          </p:cNvPr>
          <p:cNvSpPr>
            <a:spLocks noGrp="1"/>
          </p:cNvSpPr>
          <p:nvPr>
            <p:ph type="dt" sz="half" idx="10"/>
          </p:nvPr>
        </p:nvSpPr>
        <p:spPr/>
        <p:txBody>
          <a:bodyPr/>
          <a:lstStyle/>
          <a:p>
            <a:fld id="{0E0A705C-9777-4230-B49B-B1D29B041676}" type="datetimeFigureOut">
              <a:rPr kumimoji="1" lang="ja-JP" altLang="en-US" smtClean="0"/>
              <a:t>2026/2/24</a:t>
            </a:fld>
            <a:endParaRPr kumimoji="1" lang="ja-JP" altLang="en-US"/>
          </a:p>
        </p:txBody>
      </p:sp>
      <p:sp>
        <p:nvSpPr>
          <p:cNvPr id="4" name="フッター プレースホルダー 3">
            <a:extLst>
              <a:ext uri="{FF2B5EF4-FFF2-40B4-BE49-F238E27FC236}">
                <a16:creationId xmlns:a16="http://schemas.microsoft.com/office/drawing/2014/main" id="{4CD91FFA-436B-359E-B005-D3AFF99E5D7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46705AD-475F-074E-94AB-A6F9A00633C1}"/>
              </a:ext>
            </a:extLst>
          </p:cNvPr>
          <p:cNvSpPr>
            <a:spLocks noGrp="1"/>
          </p:cNvSpPr>
          <p:nvPr>
            <p:ph type="sldNum" sz="quarter" idx="12"/>
          </p:nvPr>
        </p:nvSpPr>
        <p:spPr/>
        <p:txBody>
          <a:bodyPr/>
          <a:lstStyle/>
          <a:p>
            <a:fld id="{06335AE9-3813-46AE-8694-5C819C97A508}" type="slidenum">
              <a:rPr kumimoji="1" lang="ja-JP" altLang="en-US" smtClean="0"/>
              <a:t>‹#›</a:t>
            </a:fld>
            <a:endParaRPr kumimoji="1" lang="ja-JP" altLang="en-US"/>
          </a:p>
        </p:txBody>
      </p:sp>
    </p:spTree>
    <p:extLst>
      <p:ext uri="{BB962C8B-B14F-4D97-AF65-F5344CB8AC3E}">
        <p14:creationId xmlns:p14="http://schemas.microsoft.com/office/powerpoint/2010/main" val="21838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bod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77240" y="1166648"/>
            <a:ext cx="10793550" cy="4776952"/>
          </a:xfrm>
          <a:prstGeom prst="rect">
            <a:avLst/>
          </a:prstGeom>
        </p:spPr>
        <p:txBody>
          <a:bodyPr lIns="0"/>
          <a:lstStyle>
            <a:lvl1pPr marL="227013" indent="-227013">
              <a:lnSpc>
                <a:spcPct val="100000"/>
              </a:lnSpc>
              <a:spcAft>
                <a:spcPts val="0"/>
              </a:spcAft>
              <a:buSzPct val="110000"/>
              <a:buFont typeface="Arial" panose="020B0604020202020204" pitchFamily="34" charset="0"/>
              <a:buNone/>
              <a:defRPr lang="en-US" sz="1200" b="0" u="none" dirty="0"/>
            </a:lvl1pPr>
            <a:lvl2pPr marL="365760" indent="-182880">
              <a:lnSpc>
                <a:spcPct val="100000"/>
              </a:lnSpc>
              <a:spcAft>
                <a:spcPts val="0"/>
              </a:spcAft>
              <a:buSzPct val="110000"/>
              <a:buFont typeface="System Font Regular"/>
              <a:buChar char="–"/>
              <a:defRPr sz="1200">
                <a:solidFill>
                  <a:schemeClr val="tx1"/>
                </a:solidFill>
              </a:defRPr>
            </a:lvl2pPr>
            <a:lvl3pPr>
              <a:lnSpc>
                <a:spcPct val="100000"/>
              </a:lnSpc>
              <a:spcAft>
                <a:spcPts val="0"/>
              </a:spcAft>
              <a:buSzPct val="110000"/>
              <a:defRPr sz="1200">
                <a:solidFill>
                  <a:schemeClr val="tx1"/>
                </a:solidFill>
              </a:defRPr>
            </a:lvl3pPr>
            <a:lvl4pPr marL="731520" indent="-182880">
              <a:lnSpc>
                <a:spcPct val="100000"/>
              </a:lnSpc>
              <a:spcAft>
                <a:spcPts val="0"/>
              </a:spcAft>
              <a:buSzPct val="110000"/>
              <a:buFont typeface="System Font Regular"/>
              <a:buChar char="–"/>
              <a:defRPr sz="1200">
                <a:solidFill>
                  <a:schemeClr val="tx1"/>
                </a:solidFill>
              </a:defRPr>
            </a:lvl4pPr>
            <a:lvl5pPr>
              <a:lnSpc>
                <a:spcPct val="100000"/>
              </a:lnSpc>
              <a:spcAft>
                <a:spcPts val="0"/>
              </a:spcAft>
              <a:buSzPct val="110000"/>
              <a:defRPr sz="1200">
                <a:solidFill>
                  <a:schemeClr val="tx1"/>
                </a:solidFill>
              </a:defRPr>
            </a:lvl5pPr>
          </a:lstStyle>
          <a:p>
            <a:pPr lvl="0"/>
            <a:r>
              <a:rPr lang="en-US"/>
              <a:t>Text</a:t>
            </a:r>
          </a:p>
        </p:txBody>
      </p:sp>
      <p:sp>
        <p:nvSpPr>
          <p:cNvPr id="4" name="Slide Number Placeholder 3">
            <a:extLst>
              <a:ext uri="{FF2B5EF4-FFF2-40B4-BE49-F238E27FC236}">
                <a16:creationId xmlns:a16="http://schemas.microsoft.com/office/drawing/2014/main" id="{38419CC2-A301-8E4A-1718-A08145E22632}"/>
              </a:ext>
            </a:extLst>
          </p:cNvPr>
          <p:cNvSpPr>
            <a:spLocks noGrp="1"/>
          </p:cNvSpPr>
          <p:nvPr>
            <p:ph type="sldNum" sz="quarter" idx="10"/>
          </p:nvPr>
        </p:nvSpPr>
        <p:spPr>
          <a:xfrm>
            <a:off x="11614151" y="6334276"/>
            <a:ext cx="440804" cy="285600"/>
          </a:xfrm>
          <a:prstGeom prst="rect">
            <a:avLst/>
          </a:prstGeom>
        </p:spPr>
        <p:txBody>
          <a:body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6BC04C61-6F84-9177-C9A7-6C3C507561E1}"/>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73402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222BA42-8A9C-01D3-C35C-242B87A7B4CE}"/>
              </a:ext>
            </a:extLst>
          </p:cNvPr>
          <p:cNvGraphicFramePr>
            <a:graphicFrameLocks noChangeAspect="1"/>
          </p:cNvGraphicFramePr>
          <p:nvPr userDrawn="1">
            <p:custDataLst>
              <p:tags r:id="rId1"/>
            </p:custDataLst>
            <p:extLst>
              <p:ext uri="{D42A27DB-BD31-4B8C-83A1-F6EECF244321}">
                <p14:modId xmlns:p14="http://schemas.microsoft.com/office/powerpoint/2010/main" val="1698422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04" imgH="405" progId="TCLayout.ActiveDocument.1">
                  <p:embed/>
                </p:oleObj>
              </mc:Choice>
              <mc:Fallback>
                <p:oleObj name="think-cellスライド" r:id="rId3" imgW="404" imgH="405" progId="TCLayout.ActiveDocument.1">
                  <p:embed/>
                  <p:pic>
                    <p:nvPicPr>
                      <p:cNvPr id="6" name="think-cell data - do not delete" hidden="1">
                        <a:extLst>
                          <a:ext uri="{FF2B5EF4-FFF2-40B4-BE49-F238E27FC236}">
                            <a16:creationId xmlns:a16="http://schemas.microsoft.com/office/drawing/2014/main" id="{7222BA42-8A9C-01D3-C35C-242B87A7B4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title"/>
          </p:nvPr>
        </p:nvSpPr>
        <p:spPr/>
        <p:txBody>
          <a:bodyPr vert="horz"/>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r>
              <a:rPr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vl2pPr>
              <a:defRPr>
                <a:latin typeface="メイリオ" panose="020B0604030504040204" pitchFamily="50" charset="-128"/>
                <a:ea typeface="メイリオ" panose="020B0604030504040204" pitchFamily="50" charset="-128"/>
                <a:sym typeface="メイリオ" panose="020B0604030504040204" pitchFamily="50" charset="-128"/>
              </a:defRPr>
            </a:lvl2pPr>
            <a:lvl3pPr>
              <a:defRPr>
                <a:latin typeface="メイリオ" panose="020B0604030504040204" pitchFamily="50" charset="-128"/>
                <a:ea typeface="メイリオ" panose="020B0604030504040204" pitchFamily="50" charset="-128"/>
                <a:sym typeface="メイリオ" panose="020B0604030504040204" pitchFamily="50" charset="-128"/>
              </a:defRPr>
            </a:lvl3pPr>
            <a:lvl4pPr>
              <a:defRPr>
                <a:latin typeface="メイリオ" panose="020B0604030504040204" pitchFamily="50" charset="-128"/>
                <a:ea typeface="メイリオ" panose="020B0604030504040204" pitchFamily="50" charset="-128"/>
                <a:sym typeface="メイリオ" panose="020B0604030504040204" pitchFamily="50" charset="-128"/>
              </a:defRPr>
            </a:lvl4pPr>
            <a:lvl5pPr>
              <a:defRPr>
                <a:latin typeface="メイリオ" panose="020B0604030504040204" pitchFamily="50" charset="-128"/>
                <a:ea typeface="メイリオ" panose="020B0604030504040204" pitchFamily="50" charset="-128"/>
                <a:sym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sldNum" sz="quarter" idx="10"/>
          </p:nvPr>
        </p:nvSpPr>
        <p:spPr>
          <a:ln/>
        </p:spPr>
        <p:txBody>
          <a:bodyPr/>
          <a:lstStyle>
            <a:lvl1pPr>
              <a:defRPr>
                <a:latin typeface="メイリオ" panose="020B0604030504040204" pitchFamily="50" charset="-128"/>
                <a:ea typeface="メイリオ" panose="020B0604030504040204" pitchFamily="50" charset="-128"/>
                <a:sym typeface="メイリオ" panose="020B0604030504040204" pitchFamily="50" charset="-128"/>
              </a:defRPr>
            </a:lvl1pPr>
          </a:lstStyle>
          <a:p>
            <a:pPr>
              <a:defRPr/>
            </a:pPr>
            <a:fld id="{0F70095C-F9B4-4C04-ABE4-849D581B05DE}" type="slidenum">
              <a:rPr lang="en-US" altLang="ja-JP" smtClean="0"/>
              <a:pPr>
                <a:defRPr/>
              </a:pPr>
              <a:t>‹#›</a:t>
            </a:fld>
            <a:endParaRPr lang="en-US" altLang="ja-JP"/>
          </a:p>
        </p:txBody>
      </p:sp>
    </p:spTree>
    <p:extLst>
      <p:ext uri="{BB962C8B-B14F-4D97-AF65-F5344CB8AC3E}">
        <p14:creationId xmlns:p14="http://schemas.microsoft.com/office/powerpoint/2010/main" val="350802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1AD4EB9-CAEF-867F-1625-E7E2D48C4E77}"/>
              </a:ext>
            </a:extLst>
          </p:cNvPr>
          <p:cNvGraphicFramePr>
            <a:graphicFrameLocks noChangeAspect="1"/>
          </p:cNvGraphicFramePr>
          <p:nvPr userDrawn="1">
            <p:custDataLst>
              <p:tags r:id="rId9"/>
            </p:custDataLst>
            <p:extLst>
              <p:ext uri="{D42A27DB-BD31-4B8C-83A1-F6EECF244321}">
                <p14:modId xmlns:p14="http://schemas.microsoft.com/office/powerpoint/2010/main" val="1407866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10" imgW="404" imgH="405" progId="TCLayout.ActiveDocument.1">
                  <p:embed/>
                </p:oleObj>
              </mc:Choice>
              <mc:Fallback>
                <p:oleObj name="think-cellスライド" r:id="rId10" imgW="404" imgH="405" progId="TCLayout.ActiveDocument.1">
                  <p:embed/>
                  <p:pic>
                    <p:nvPicPr>
                      <p:cNvPr id="3" name="think-cell data - do not delete" hidden="1">
                        <a:extLst>
                          <a:ext uri="{FF2B5EF4-FFF2-40B4-BE49-F238E27FC236}">
                            <a16:creationId xmlns:a16="http://schemas.microsoft.com/office/drawing/2014/main" id="{21AD4EB9-CAEF-867F-1625-E7E2D48C4E7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026" name="Rectangle 2">
            <a:extLst>
              <a:ext uri="{FF2B5EF4-FFF2-40B4-BE49-F238E27FC236}">
                <a16:creationId xmlns:a16="http://schemas.microsoft.com/office/drawing/2014/main" id="{358ECEEA-F124-40E2-ABD1-5ABC1A14256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7C9F9F6B-10FE-4009-BA42-BDA2EE518A6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6867A481-19AA-41FA-8347-BAE90CF6BFB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eiryo UI" panose="020B0604030504040204" pitchFamily="50" charset="-128"/>
                <a:ea typeface="Meiryo UI" panose="020B0604030504040204" pitchFamily="50" charset="-128"/>
              </a:defRPr>
            </a:lvl1pPr>
          </a:lstStyle>
          <a:p>
            <a:pPr>
              <a:defRPr/>
            </a:pPr>
            <a:endParaRPr lang="en-US" altLang="ja-JP"/>
          </a:p>
        </p:txBody>
      </p:sp>
      <p:sp>
        <p:nvSpPr>
          <p:cNvPr id="1029" name="Rectangle 5">
            <a:extLst>
              <a:ext uri="{FF2B5EF4-FFF2-40B4-BE49-F238E27FC236}">
                <a16:creationId xmlns:a16="http://schemas.microsoft.com/office/drawing/2014/main" id="{B6013340-E388-44B8-A9F1-981F7934034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eiryo UI" panose="020B0604030504040204" pitchFamily="50" charset="-128"/>
                <a:ea typeface="Meiryo UI" panose="020B0604030504040204" pitchFamily="50" charset="-128"/>
              </a:defRPr>
            </a:lvl1pPr>
          </a:lstStyle>
          <a:p>
            <a:pPr>
              <a:defRPr/>
            </a:pPr>
            <a:endParaRPr lang="en-US" altLang="ja-JP"/>
          </a:p>
        </p:txBody>
      </p:sp>
      <p:sp>
        <p:nvSpPr>
          <p:cNvPr id="1030" name="Rectangle 6">
            <a:extLst>
              <a:ext uri="{FF2B5EF4-FFF2-40B4-BE49-F238E27FC236}">
                <a16:creationId xmlns:a16="http://schemas.microsoft.com/office/drawing/2014/main" id="{F45D2DA1-797D-42EF-95BE-F8E96436791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eiryo UI" panose="020B0604030504040204" pitchFamily="50" charset="-128"/>
                <a:ea typeface="Meiryo UI" panose="020B0604030504040204" pitchFamily="50" charset="-128"/>
              </a:defRPr>
            </a:lvl1pPr>
          </a:lstStyle>
          <a:p>
            <a:pPr>
              <a:defRPr/>
            </a:pPr>
            <a:fld id="{B397C242-1F8C-492C-B822-A7C5320A6D76}" type="slidenum">
              <a:rPr lang="en-US" altLang="ja-JP" smtClean="0"/>
              <a:pPr>
                <a:defRPr/>
              </a:pPr>
              <a:t>‹#›</a:t>
            </a:fld>
            <a:endParaRPr lang="en-US" altLang="ja-JP"/>
          </a:p>
        </p:txBody>
      </p:sp>
      <p:sp>
        <p:nvSpPr>
          <p:cNvPr id="5" name="テキスト ボックス 4">
            <a:extLst>
              <a:ext uri="{FF2B5EF4-FFF2-40B4-BE49-F238E27FC236}">
                <a16:creationId xmlns:a16="http://schemas.microsoft.com/office/drawing/2014/main" id="{D2D73D33-07E6-203E-A156-594EC3794189}"/>
              </a:ext>
            </a:extLst>
          </p:cNvPr>
          <p:cNvSpPr txBox="1"/>
          <p:nvPr userDrawn="1">
            <p:extLst>
              <p:ext uri="{1162E1C5-73C7-4A58-AE30-91384D911F3F}">
                <p184:classification xmlns:p184="http://schemas.microsoft.com/office/powerpoint/2018/4/main" val="ftr"/>
              </p:ext>
            </p:extLst>
          </p:nvPr>
        </p:nvSpPr>
        <p:spPr>
          <a:xfrm>
            <a:off x="63500" y="6642100"/>
            <a:ext cx="909638" cy="152400"/>
          </a:xfrm>
          <a:prstGeom prst="rect">
            <a:avLst/>
          </a:prstGeom>
        </p:spPr>
        <p:txBody>
          <a:bodyPr horzOverflow="overflow" lIns="0" tIns="0" rIns="0" bIns="0">
            <a:spAutoFit/>
          </a:bodyPr>
          <a:lstStyle/>
          <a:p>
            <a:pPr algn="l"/>
            <a:r>
              <a:rPr lang="ja-JP" altLang="en-US" sz="1000">
                <a:solidFill>
                  <a:srgbClr val="FF0000">
                    <a:alpha val="50000"/>
                  </a:srgbClr>
                </a:solidFill>
                <a:latin typeface="Calibri" panose="020F0502020204030204" pitchFamily="34" charset="0"/>
                <a:cs typeface="Calibri" panose="020F0502020204030204" pitchFamily="34" charset="0"/>
              </a:rPr>
              <a:t>Internal - 社外秘</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878" r:id="rId5"/>
    <p:sldLayoutId id="2147483879" r:id="rId6"/>
    <p:sldLayoutId id="2147483880" r:id="rId7"/>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admin.ich.org/sites/default/files/elearning-contents/7d11de81-debd-48cd-9c3b-dc92e7dc261c/ICH%20E6%28R3%29%20Module%201.1/story.html"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7.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C9437-A7BD-4065-B5BE-4694656A5B58}"/>
              </a:ext>
            </a:extLst>
          </p:cNvPr>
          <p:cNvSpPr txBox="1"/>
          <p:nvPr/>
        </p:nvSpPr>
        <p:spPr>
          <a:xfrm>
            <a:off x="967187" y="2423768"/>
            <a:ext cx="10257625" cy="1200329"/>
          </a:xfrm>
          <a:prstGeom prst="rect">
            <a:avLst/>
          </a:prstGeom>
          <a:noFill/>
        </p:spPr>
        <p:txBody>
          <a:bodyPr wrap="square">
            <a:spAutoFit/>
          </a:bodyPr>
          <a:lstStyle/>
          <a:p>
            <a:pPr algn="ctr" eaLnBrk="1" hangingPunct="1">
              <a:defRPr/>
            </a:pPr>
            <a:r>
              <a:rPr lang="en-US" altLang="ja-JP" sz="3600" b="0" i="0" dirty="0">
                <a:solidFill>
                  <a:srgbClr val="000000"/>
                </a:solidFill>
                <a:effectLst/>
                <a:latin typeface="+mn-ea"/>
                <a:ea typeface="+mn-ea"/>
              </a:rPr>
              <a:t>ICH-E6(R3)</a:t>
            </a:r>
            <a:r>
              <a:rPr lang="ja-JP" altLang="en-US" sz="3600" b="0" i="0" dirty="0">
                <a:solidFill>
                  <a:srgbClr val="000000"/>
                </a:solidFill>
                <a:effectLst/>
                <a:latin typeface="+mn-ea"/>
                <a:ea typeface="+mn-ea"/>
              </a:rPr>
              <a:t>の国内実装に向けた取り組み</a:t>
            </a:r>
            <a:endParaRPr lang="en-US" altLang="ja-JP" sz="3600" b="1" i="0" dirty="0">
              <a:solidFill>
                <a:srgbClr val="000000"/>
              </a:solidFill>
              <a:effectLst/>
              <a:latin typeface="+mn-ea"/>
              <a:ea typeface="+mn-ea"/>
            </a:endParaRPr>
          </a:p>
          <a:p>
            <a:pPr algn="ctr" eaLnBrk="1" hangingPunct="1">
              <a:defRPr/>
            </a:pPr>
            <a:r>
              <a:rPr lang="ja-JP" altLang="en-US" sz="3600" i="0" dirty="0">
                <a:solidFill>
                  <a:srgbClr val="000000"/>
                </a:solidFill>
                <a:effectLst/>
                <a:latin typeface="+mn-ea"/>
                <a:ea typeface="+mn-ea"/>
              </a:rPr>
              <a:t>マインドセットの変革</a:t>
            </a:r>
            <a:endParaRPr lang="en-US" altLang="ja-JP" sz="3600" i="0" dirty="0">
              <a:solidFill>
                <a:srgbClr val="000000"/>
              </a:solidFill>
              <a:effectLst/>
              <a:latin typeface="+mn-ea"/>
              <a:ea typeface="+mn-ea"/>
            </a:endParaRPr>
          </a:p>
        </p:txBody>
      </p:sp>
      <p:sp>
        <p:nvSpPr>
          <p:cNvPr id="6" name="正方形/長方形 5">
            <a:extLst>
              <a:ext uri="{FF2B5EF4-FFF2-40B4-BE49-F238E27FC236}">
                <a16:creationId xmlns:a16="http://schemas.microsoft.com/office/drawing/2014/main" id="{76D4A5DE-BD70-422E-B567-A62012D4D70A}"/>
              </a:ext>
            </a:extLst>
          </p:cNvPr>
          <p:cNvSpPr/>
          <p:nvPr/>
        </p:nvSpPr>
        <p:spPr>
          <a:xfrm>
            <a:off x="2171563" y="4364094"/>
            <a:ext cx="7848872" cy="707886"/>
          </a:xfrm>
          <a:prstGeom prst="rect">
            <a:avLst/>
          </a:prstGeom>
        </p:spPr>
        <p:txBody>
          <a:bodyPr wrap="square">
            <a:spAutoFit/>
          </a:bodyPr>
          <a:lstStyle/>
          <a:p>
            <a:pPr algn="ctr"/>
            <a:r>
              <a:rPr lang="zh-TW" altLang="en-US" sz="2000" dirty="0">
                <a:latin typeface="+mn-ea"/>
                <a:ea typeface="+mn-ea"/>
                <a:cs typeface="Times New Roman" panose="02020603050405020304" pitchFamily="18" charset="0"/>
              </a:rPr>
              <a:t>日本製薬工業協会 医薬品評価委員会 臨床評価部会</a:t>
            </a:r>
            <a:endParaRPr lang="en-US" altLang="zh-TW" sz="2000" dirty="0">
              <a:latin typeface="+mn-ea"/>
              <a:ea typeface="+mn-ea"/>
              <a:cs typeface="Times New Roman" panose="02020603050405020304" pitchFamily="18" charset="0"/>
            </a:endParaRPr>
          </a:p>
          <a:p>
            <a:pPr algn="ctr"/>
            <a:r>
              <a:rPr lang="ja-JP" altLang="en-US" sz="2000" dirty="0">
                <a:latin typeface="+mn-ea"/>
                <a:ea typeface="+mn-ea"/>
                <a:cs typeface="Times New Roman" panose="02020603050405020304" pitchFamily="18" charset="0"/>
              </a:rPr>
              <a:t>継続タスク</a:t>
            </a:r>
            <a:r>
              <a:rPr lang="en-US" altLang="ja-JP" sz="2000" dirty="0">
                <a:latin typeface="+mn-ea"/>
                <a:ea typeface="+mn-ea"/>
                <a:cs typeface="Times New Roman" panose="02020603050405020304" pitchFamily="18" charset="0"/>
              </a:rPr>
              <a:t>(KT)-1 </a:t>
            </a:r>
            <a:r>
              <a:rPr lang="ja-JP" altLang="en-US" sz="2000" dirty="0">
                <a:latin typeface="+mn-ea"/>
                <a:ea typeface="+mn-ea"/>
              </a:rPr>
              <a:t>臨床研究サブチーム</a:t>
            </a:r>
            <a:endParaRPr lang="en-US" altLang="ja-JP" sz="2000" dirty="0">
              <a:latin typeface="+mn-ea"/>
              <a:ea typeface="+mn-ea"/>
              <a:cs typeface="Times New Roman" panose="02020603050405020304" pitchFamily="18" charset="0"/>
            </a:endParaRPr>
          </a:p>
        </p:txBody>
      </p:sp>
      <p:sp>
        <p:nvSpPr>
          <p:cNvPr id="3" name="スライド番号プレースホルダー 2">
            <a:extLst>
              <a:ext uri="{FF2B5EF4-FFF2-40B4-BE49-F238E27FC236}">
                <a16:creationId xmlns:a16="http://schemas.microsoft.com/office/drawing/2014/main" id="{4818FC77-71B8-4A94-B6A2-82049D4BC9A7}"/>
              </a:ext>
            </a:extLst>
          </p:cNvPr>
          <p:cNvSpPr>
            <a:spLocks noGrp="1"/>
          </p:cNvSpPr>
          <p:nvPr>
            <p:ph type="sldNum" sz="quarter" idx="10"/>
          </p:nvPr>
        </p:nvSpPr>
        <p:spPr/>
        <p:txBody>
          <a:bodyPr/>
          <a:lstStyle/>
          <a:p>
            <a:pPr>
              <a:defRPr/>
            </a:pPr>
            <a:fld id="{7F1BDF60-FC1B-4281-ABB0-1016719EF97C}" type="slidenum">
              <a:rPr lang="en-US" altLang="ja-JP" smtClean="0"/>
              <a:pPr>
                <a:defRPr/>
              </a:pPr>
              <a:t>1</a:t>
            </a:fld>
            <a:endParaRPr lang="ja-JP" altLang="en-US"/>
          </a:p>
        </p:txBody>
      </p:sp>
      <p:pic>
        <p:nvPicPr>
          <p:cNvPr id="4" name="Section 1_SL1">
            <a:hlinkClick r:id="" action="ppaction://media"/>
            <a:extLst>
              <a:ext uri="{FF2B5EF4-FFF2-40B4-BE49-F238E27FC236}">
                <a16:creationId xmlns:a16="http://schemas.microsoft.com/office/drawing/2014/main" id="{3A528F85-E4BA-5220-F83F-F2814EAE59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812" y="590164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536D-77C2-1610-6C70-C23447B02C64}"/>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3AC9EEF6-7448-5CC9-F3CF-A28227F0DF92}"/>
              </a:ext>
            </a:extLst>
          </p:cNvPr>
          <p:cNvSpPr txBox="1">
            <a:spLocks/>
          </p:cNvSpPr>
          <p:nvPr/>
        </p:nvSpPr>
        <p:spPr>
          <a:xfrm>
            <a:off x="703563" y="493125"/>
            <a:ext cx="10784875" cy="681925"/>
          </a:xfrm>
          <a:prstGeom prst="rect">
            <a:avLst/>
          </a:prstGeom>
        </p:spPr>
        <p:txBody>
          <a:bodyPr anchor="ctr" anchorCtr="0">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nSpc>
                <a:spcPct val="120000"/>
              </a:lnSpc>
            </a:pPr>
            <a:r>
              <a:rPr lang="en-US" altLang="ja-JP" sz="3200" b="1" dirty="0">
                <a:solidFill>
                  <a:schemeClr val="tx1"/>
                </a:solidFill>
                <a:latin typeface="+mn-ea"/>
                <a:ea typeface="+mn-ea"/>
              </a:rPr>
              <a:t>ICH-E6</a:t>
            </a:r>
            <a:r>
              <a:rPr lang="ja-JP" altLang="en-US" sz="3200" b="1" dirty="0">
                <a:solidFill>
                  <a:schemeClr val="tx1"/>
                </a:solidFill>
                <a:latin typeface="+mn-ea"/>
                <a:ea typeface="+mn-ea"/>
              </a:rPr>
              <a:t>の国内実装の変遷</a:t>
            </a:r>
            <a:endParaRPr lang="ja-JP" altLang="en-US" sz="3200" b="1" i="0" dirty="0">
              <a:solidFill>
                <a:schemeClr val="tx1"/>
              </a:solidFill>
              <a:effectLst/>
              <a:latin typeface="+mn-ea"/>
              <a:ea typeface="+mn-ea"/>
            </a:endParaRPr>
          </a:p>
        </p:txBody>
      </p:sp>
      <p:sp>
        <p:nvSpPr>
          <p:cNvPr id="6" name="四角形: 角を丸くする 5">
            <a:extLst>
              <a:ext uri="{FF2B5EF4-FFF2-40B4-BE49-F238E27FC236}">
                <a16:creationId xmlns:a16="http://schemas.microsoft.com/office/drawing/2014/main" id="{70E38DA3-CBE3-7036-E8D4-3FCD91149ADB}"/>
              </a:ext>
            </a:extLst>
          </p:cNvPr>
          <p:cNvSpPr/>
          <p:nvPr/>
        </p:nvSpPr>
        <p:spPr bwMode="auto">
          <a:xfrm>
            <a:off x="5137357" y="5351481"/>
            <a:ext cx="2636522" cy="1350618"/>
          </a:xfrm>
          <a:prstGeom prst="roundRect">
            <a:avLst/>
          </a:prstGeom>
          <a:ln>
            <a:headEnd/>
            <a:tailEnd/>
          </a:ln>
        </p:spPr>
        <p:style>
          <a:lnRef idx="2">
            <a:schemeClr val="dk1"/>
          </a:lnRef>
          <a:fillRef idx="1">
            <a:schemeClr val="lt1"/>
          </a:fillRef>
          <a:effectRef idx="0">
            <a:schemeClr val="dk1"/>
          </a:effectRef>
          <a:fontRef idx="minor">
            <a:schemeClr val="dk1"/>
          </a:fontRef>
        </p:style>
        <p:txBody>
          <a:bodyPr wrap="square" rtlCol="0" anchor="ctr"/>
          <a:lstStyle/>
          <a:p>
            <a:pPr algn="ctr"/>
            <a:r>
              <a:rPr kumimoji="1" lang="en-US" altLang="ja-JP" dirty="0">
                <a:ln w="0"/>
                <a:solidFill>
                  <a:schemeClr val="tx1"/>
                </a:solidFill>
                <a:effectLst>
                  <a:outerShdw blurRad="38100" dist="19050" dir="2700000" algn="tl" rotWithShape="0">
                    <a:schemeClr val="dk1">
                      <a:alpha val="40000"/>
                    </a:schemeClr>
                  </a:outerShdw>
                </a:effectLst>
                <a:latin typeface="+mn-ea"/>
              </a:rPr>
              <a:t>GCP</a:t>
            </a:r>
            <a:r>
              <a:rPr kumimoji="1" lang="ja-JP" altLang="en-US" dirty="0">
                <a:ln w="0"/>
                <a:solidFill>
                  <a:schemeClr val="tx1"/>
                </a:solidFill>
                <a:effectLst>
                  <a:outerShdw blurRad="38100" dist="19050" dir="2700000" algn="tl" rotWithShape="0">
                    <a:schemeClr val="dk1">
                      <a:alpha val="40000"/>
                    </a:schemeClr>
                  </a:outerShdw>
                </a:effectLst>
                <a:latin typeface="+mn-ea"/>
              </a:rPr>
              <a:t>ガイダンス改正</a:t>
            </a: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sz="1400" dirty="0">
                <a:ln w="0"/>
                <a:solidFill>
                  <a:schemeClr val="tx1"/>
                </a:solidFill>
                <a:effectLst>
                  <a:outerShdw blurRad="38100" dist="19050" dir="2700000" algn="tl" rotWithShape="0">
                    <a:schemeClr val="dk1">
                      <a:alpha val="40000"/>
                    </a:schemeClr>
                  </a:outerShdw>
                </a:effectLst>
                <a:latin typeface="+mn-ea"/>
              </a:rPr>
              <a:t>（</a:t>
            </a:r>
            <a:r>
              <a:rPr lang="en-US" altLang="ja-JP" sz="1400" dirty="0">
                <a:ln w="0"/>
                <a:solidFill>
                  <a:schemeClr val="tx1"/>
                </a:solidFill>
                <a:effectLst>
                  <a:outerShdw blurRad="38100" dist="19050" dir="2700000" algn="tl" rotWithShape="0">
                    <a:schemeClr val="dk1">
                      <a:alpha val="40000"/>
                    </a:schemeClr>
                  </a:outerShdw>
                </a:effectLst>
                <a:latin typeface="+mn-ea"/>
              </a:rPr>
              <a:t>2019</a:t>
            </a:r>
            <a:r>
              <a:rPr lang="ja-JP" altLang="en-US" sz="1400" dirty="0">
                <a:ln w="0"/>
                <a:solidFill>
                  <a:schemeClr val="tx1"/>
                </a:solidFill>
                <a:effectLst>
                  <a:outerShdw blurRad="38100" dist="19050" dir="2700000" algn="tl" rotWithShape="0">
                    <a:schemeClr val="dk1">
                      <a:alpha val="40000"/>
                    </a:schemeClr>
                  </a:outerShdw>
                </a:effectLst>
                <a:latin typeface="+mn-ea"/>
              </a:rPr>
              <a:t>年）</a:t>
            </a:r>
            <a:endParaRPr kumimoji="1" lang="en-US" altLang="ja-JP" sz="1400" dirty="0">
              <a:ln w="0"/>
              <a:solidFill>
                <a:schemeClr val="tx1"/>
              </a:solidFill>
              <a:effectLst>
                <a:outerShdw blurRad="38100" dist="19050" dir="2700000" algn="tl" rotWithShape="0">
                  <a:schemeClr val="dk1">
                    <a:alpha val="40000"/>
                  </a:schemeClr>
                </a:outerShdw>
              </a:effectLst>
              <a:latin typeface="+mn-ea"/>
            </a:endParaRP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kumimoji="1" lang="ja-JP" altLang="en-US" dirty="0">
                <a:ln w="0"/>
                <a:solidFill>
                  <a:srgbClr val="0000FF"/>
                </a:solidFill>
                <a:effectLst>
                  <a:outerShdw blurRad="38100" dist="19050" dir="2700000" algn="tl" rotWithShape="0">
                    <a:schemeClr val="dk1">
                      <a:alpha val="40000"/>
                    </a:schemeClr>
                  </a:outerShdw>
                </a:effectLst>
                <a:latin typeface="+mn-ea"/>
              </a:rPr>
              <a:t>手順</a:t>
            </a:r>
            <a:endParaRPr kumimoji="1" lang="en-US" altLang="ja-JP" dirty="0">
              <a:ln w="0"/>
              <a:solidFill>
                <a:srgbClr val="0000FF"/>
              </a:solidFill>
              <a:effectLst>
                <a:outerShdw blurRad="38100" dist="19050" dir="2700000" algn="tl" rotWithShape="0">
                  <a:schemeClr val="dk1">
                    <a:alpha val="40000"/>
                  </a:schemeClr>
                </a:outerShdw>
              </a:effectLst>
              <a:latin typeface="+mn-ea"/>
            </a:endParaRPr>
          </a:p>
          <a:p>
            <a:pPr algn="ctr"/>
            <a:r>
              <a:rPr kumimoji="1" lang="ja-JP" altLang="en-US" dirty="0">
                <a:ln w="0"/>
                <a:solidFill>
                  <a:srgbClr val="FF0000"/>
                </a:solidFill>
                <a:effectLst>
                  <a:outerShdw blurRad="38100" dist="19050" dir="2700000" algn="tl" rotWithShape="0">
                    <a:schemeClr val="dk1">
                      <a:alpha val="40000"/>
                    </a:schemeClr>
                  </a:outerShdw>
                </a:effectLst>
                <a:latin typeface="+mn-ea"/>
              </a:rPr>
              <a:t>チェックリスト的運用</a:t>
            </a:r>
            <a:endParaRPr kumimoji="1" lang="en-US" altLang="ja-JP" dirty="0">
              <a:ln w="0"/>
              <a:solidFill>
                <a:srgbClr val="FF0000"/>
              </a:solidFill>
              <a:effectLst>
                <a:outerShdw blurRad="38100" dist="19050" dir="2700000" algn="tl" rotWithShape="0">
                  <a:schemeClr val="dk1">
                    <a:alpha val="40000"/>
                  </a:schemeClr>
                </a:outerShdw>
              </a:effectLst>
              <a:latin typeface="+mn-ea"/>
            </a:endParaRPr>
          </a:p>
        </p:txBody>
      </p:sp>
      <p:sp>
        <p:nvSpPr>
          <p:cNvPr id="7" name="四角形: 角を丸くする 6">
            <a:extLst>
              <a:ext uri="{FF2B5EF4-FFF2-40B4-BE49-F238E27FC236}">
                <a16:creationId xmlns:a16="http://schemas.microsoft.com/office/drawing/2014/main" id="{D6AF7BCC-A88D-47D7-DA41-933E9CCF3CE3}"/>
              </a:ext>
            </a:extLst>
          </p:cNvPr>
          <p:cNvSpPr/>
          <p:nvPr/>
        </p:nvSpPr>
        <p:spPr bwMode="auto">
          <a:xfrm>
            <a:off x="8968355" y="5351481"/>
            <a:ext cx="2636523" cy="1350618"/>
          </a:xfrm>
          <a:prstGeom prst="roundRect">
            <a:avLst/>
          </a:prstGeom>
          <a:ln>
            <a:headEnd/>
            <a:tailEnd/>
          </a:ln>
        </p:spPr>
        <p:style>
          <a:lnRef idx="2">
            <a:schemeClr val="dk1"/>
          </a:lnRef>
          <a:fillRef idx="1">
            <a:schemeClr val="lt1"/>
          </a:fillRef>
          <a:effectRef idx="0">
            <a:schemeClr val="dk1"/>
          </a:effectRef>
          <a:fontRef idx="minor">
            <a:schemeClr val="dk1"/>
          </a:fontRef>
        </p:style>
        <p:txBody>
          <a:bodyPr wrap="square" rtlCol="0" anchor="ctr"/>
          <a:lstStyle/>
          <a:p>
            <a:pPr algn="ctr"/>
            <a:r>
              <a:rPr kumimoji="1" lang="ja-JP" altLang="en-US" dirty="0">
                <a:ln w="0"/>
                <a:solidFill>
                  <a:schemeClr val="tx1"/>
                </a:solidFill>
                <a:effectLst>
                  <a:outerShdw blurRad="38100" dist="19050" dir="2700000" algn="tl" rotWithShape="0">
                    <a:schemeClr val="dk1">
                      <a:alpha val="40000"/>
                    </a:schemeClr>
                  </a:outerShdw>
                </a:effectLst>
                <a:latin typeface="+mn-ea"/>
              </a:rPr>
              <a:t>新</a:t>
            </a:r>
            <a:r>
              <a:rPr kumimoji="1" lang="en-US" altLang="ja-JP" dirty="0">
                <a:ln w="0"/>
                <a:solidFill>
                  <a:schemeClr val="tx1"/>
                </a:solidFill>
                <a:effectLst>
                  <a:outerShdw blurRad="38100" dist="19050" dir="2700000" algn="tl" rotWithShape="0">
                    <a:schemeClr val="dk1">
                      <a:alpha val="40000"/>
                    </a:schemeClr>
                  </a:outerShdw>
                </a:effectLst>
                <a:latin typeface="+mn-ea"/>
              </a:rPr>
              <a:t>GCP</a:t>
            </a:r>
            <a:r>
              <a:rPr kumimoji="1" lang="ja-JP" altLang="en-US" dirty="0">
                <a:ln w="0"/>
                <a:solidFill>
                  <a:schemeClr val="tx1"/>
                </a:solidFill>
                <a:effectLst>
                  <a:outerShdw blurRad="38100" dist="19050" dir="2700000" algn="tl" rotWithShape="0">
                    <a:schemeClr val="dk1">
                      <a:alpha val="40000"/>
                    </a:schemeClr>
                  </a:outerShdw>
                </a:effectLst>
                <a:latin typeface="+mn-ea"/>
              </a:rPr>
              <a:t>省令</a:t>
            </a: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sz="1400" dirty="0">
                <a:ln w="0"/>
                <a:solidFill>
                  <a:schemeClr val="tx1"/>
                </a:solidFill>
                <a:effectLst>
                  <a:outerShdw blurRad="38100" dist="19050" dir="2700000" algn="tl" rotWithShape="0">
                    <a:schemeClr val="dk1">
                      <a:alpha val="40000"/>
                    </a:schemeClr>
                  </a:outerShdw>
                </a:effectLst>
                <a:latin typeface="+mn-ea"/>
              </a:rPr>
              <a:t>（</a:t>
            </a:r>
            <a:r>
              <a:rPr lang="en-US" altLang="ja-JP" sz="1400" dirty="0">
                <a:ln w="0"/>
                <a:solidFill>
                  <a:schemeClr val="tx1"/>
                </a:solidFill>
                <a:effectLst>
                  <a:outerShdw blurRad="38100" dist="19050" dir="2700000" algn="tl" rotWithShape="0">
                    <a:schemeClr val="dk1">
                      <a:alpha val="40000"/>
                    </a:schemeClr>
                  </a:outerShdw>
                </a:effectLst>
                <a:latin typeface="+mn-ea"/>
              </a:rPr>
              <a:t>2026</a:t>
            </a:r>
            <a:r>
              <a:rPr lang="ja-JP" altLang="en-US" sz="1400" dirty="0">
                <a:ln w="0"/>
                <a:solidFill>
                  <a:schemeClr val="tx1"/>
                </a:solidFill>
                <a:effectLst>
                  <a:outerShdw blurRad="38100" dist="19050" dir="2700000" algn="tl" rotWithShape="0">
                    <a:schemeClr val="dk1">
                      <a:alpha val="40000"/>
                    </a:schemeClr>
                  </a:outerShdw>
                </a:effectLst>
                <a:latin typeface="+mn-ea"/>
              </a:rPr>
              <a:t>年？）</a:t>
            </a:r>
            <a:endParaRPr kumimoji="1" lang="en-US" altLang="ja-JP" sz="1400" dirty="0">
              <a:ln w="0"/>
              <a:solidFill>
                <a:schemeClr val="tx1"/>
              </a:solidFill>
              <a:effectLst>
                <a:outerShdw blurRad="38100" dist="19050" dir="2700000" algn="tl" rotWithShape="0">
                  <a:schemeClr val="dk1">
                    <a:alpha val="40000"/>
                  </a:schemeClr>
                </a:outerShdw>
              </a:effectLst>
              <a:latin typeface="+mn-ea"/>
            </a:endParaRP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b="1" dirty="0">
                <a:ln w="0"/>
                <a:solidFill>
                  <a:srgbClr val="0000FF"/>
                </a:solidFill>
                <a:effectLst>
                  <a:outerShdw blurRad="38100" dist="19050" dir="2700000" algn="tl" rotWithShape="0">
                    <a:schemeClr val="dk1">
                      <a:alpha val="40000"/>
                    </a:schemeClr>
                  </a:outerShdw>
                </a:effectLst>
                <a:latin typeface="+mn-ea"/>
              </a:rPr>
              <a:t>ガイドライン</a:t>
            </a:r>
            <a:r>
              <a:rPr lang="en-US" altLang="ja-JP" b="1" dirty="0">
                <a:ln w="0"/>
                <a:solidFill>
                  <a:srgbClr val="0000FF"/>
                </a:solidFill>
                <a:effectLst>
                  <a:outerShdw blurRad="38100" dist="19050" dir="2700000" algn="tl" rotWithShape="0">
                    <a:schemeClr val="dk1">
                      <a:alpha val="40000"/>
                    </a:schemeClr>
                  </a:outerShdw>
                </a:effectLst>
                <a:latin typeface="+mn-ea"/>
              </a:rPr>
              <a:t>(</a:t>
            </a:r>
            <a:r>
              <a:rPr lang="ja-JP" altLang="en-US" b="1" dirty="0">
                <a:ln w="0"/>
                <a:solidFill>
                  <a:srgbClr val="0000FF"/>
                </a:solidFill>
                <a:effectLst>
                  <a:outerShdw blurRad="38100" dist="19050" dir="2700000" algn="tl" rotWithShape="0">
                    <a:schemeClr val="dk1">
                      <a:alpha val="40000"/>
                    </a:schemeClr>
                  </a:outerShdw>
                </a:effectLst>
                <a:latin typeface="+mn-ea"/>
              </a:rPr>
              <a:t>考え方</a:t>
            </a:r>
            <a:r>
              <a:rPr lang="en-US" altLang="ja-JP" b="1" dirty="0">
                <a:ln w="0"/>
                <a:solidFill>
                  <a:srgbClr val="0000FF"/>
                </a:solidFill>
                <a:effectLst>
                  <a:outerShdw blurRad="38100" dist="19050" dir="2700000" algn="tl" rotWithShape="0">
                    <a:schemeClr val="dk1">
                      <a:alpha val="40000"/>
                    </a:schemeClr>
                  </a:outerShdw>
                </a:effectLst>
                <a:latin typeface="+mn-ea"/>
              </a:rPr>
              <a:t>)?</a:t>
            </a:r>
          </a:p>
          <a:p>
            <a:pPr algn="ctr"/>
            <a:r>
              <a:rPr lang="ja-JP" altLang="en-US" b="1" dirty="0">
                <a:ln w="0"/>
                <a:solidFill>
                  <a:srgbClr val="FF0000"/>
                </a:solidFill>
                <a:effectLst>
                  <a:outerShdw blurRad="38100" dist="19050" dir="2700000" algn="tl" rotWithShape="0">
                    <a:schemeClr val="dk1">
                      <a:alpha val="40000"/>
                    </a:schemeClr>
                  </a:outerShdw>
                </a:effectLst>
                <a:latin typeface="+mn-ea"/>
              </a:rPr>
              <a:t>考え方としての</a:t>
            </a:r>
            <a:r>
              <a:rPr lang="en-US" altLang="ja-JP" b="1" dirty="0">
                <a:ln w="0"/>
                <a:solidFill>
                  <a:srgbClr val="FF0000"/>
                </a:solidFill>
                <a:effectLst>
                  <a:outerShdw blurRad="38100" dist="19050" dir="2700000" algn="tl" rotWithShape="0">
                    <a:schemeClr val="dk1">
                      <a:alpha val="40000"/>
                    </a:schemeClr>
                  </a:outerShdw>
                </a:effectLst>
                <a:latin typeface="+mn-ea"/>
              </a:rPr>
              <a:t>GCP</a:t>
            </a:r>
            <a:r>
              <a:rPr lang="ja-JP" altLang="en-US" b="1" dirty="0">
                <a:ln w="0"/>
                <a:solidFill>
                  <a:srgbClr val="FF0000"/>
                </a:solidFill>
                <a:effectLst>
                  <a:outerShdw blurRad="38100" dist="19050" dir="2700000" algn="tl" rotWithShape="0">
                    <a:schemeClr val="dk1">
                      <a:alpha val="40000"/>
                    </a:schemeClr>
                  </a:outerShdw>
                </a:effectLst>
                <a:latin typeface="+mn-ea"/>
              </a:rPr>
              <a:t>？</a:t>
            </a:r>
            <a:endParaRPr kumimoji="1" lang="ja-JP" altLang="en-US" b="1" dirty="0">
              <a:ln w="0"/>
              <a:solidFill>
                <a:srgbClr val="FF0000"/>
              </a:solidFill>
              <a:effectLst>
                <a:outerShdw blurRad="38100" dist="19050" dir="2700000" algn="tl" rotWithShape="0">
                  <a:schemeClr val="dk1">
                    <a:alpha val="40000"/>
                  </a:schemeClr>
                </a:outerShdw>
              </a:effectLst>
              <a:latin typeface="+mn-ea"/>
            </a:endParaRPr>
          </a:p>
        </p:txBody>
      </p:sp>
      <p:sp>
        <p:nvSpPr>
          <p:cNvPr id="9" name="矢印: 右 8">
            <a:extLst>
              <a:ext uri="{FF2B5EF4-FFF2-40B4-BE49-F238E27FC236}">
                <a16:creationId xmlns:a16="http://schemas.microsoft.com/office/drawing/2014/main" id="{00C90BE8-9F69-8B53-F0A6-1B2C99B47C0B}"/>
              </a:ext>
            </a:extLst>
          </p:cNvPr>
          <p:cNvSpPr/>
          <p:nvPr/>
        </p:nvSpPr>
        <p:spPr bwMode="auto">
          <a:xfrm>
            <a:off x="8151862" y="2930595"/>
            <a:ext cx="525600" cy="753064"/>
          </a:xfrm>
          <a:prstGeom prst="rightArrow">
            <a:avLst/>
          </a:prstGeom>
          <a:ln w="19050">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sp>
        <p:nvSpPr>
          <p:cNvPr id="14" name="Rectangle 3">
            <a:extLst>
              <a:ext uri="{FF2B5EF4-FFF2-40B4-BE49-F238E27FC236}">
                <a16:creationId xmlns:a16="http://schemas.microsoft.com/office/drawing/2014/main" id="{6BBEA08F-641C-BE48-A400-AD4BFFE2B320}"/>
              </a:ext>
            </a:extLst>
          </p:cNvPr>
          <p:cNvSpPr>
            <a:spLocks noChangeArrowheads="1"/>
          </p:cNvSpPr>
          <p:nvPr/>
        </p:nvSpPr>
        <p:spPr bwMode="auto">
          <a:xfrm>
            <a:off x="183453" y="1250181"/>
            <a:ext cx="11850066" cy="485774"/>
          </a:xfrm>
          <a:prstGeom prst="rect">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a:lnSpc>
                <a:spcPct val="120000"/>
              </a:lnSpc>
            </a:pPr>
            <a:r>
              <a:rPr lang="en-US" altLang="ja-JP" sz="2400" b="1" dirty="0">
                <a:solidFill>
                  <a:schemeClr val="tx1"/>
                </a:solidFill>
                <a:latin typeface="+mn-ea"/>
              </a:rPr>
              <a:t>GCP</a:t>
            </a:r>
            <a:r>
              <a:rPr lang="ja-JP" altLang="en-US" sz="2400" b="1" dirty="0">
                <a:solidFill>
                  <a:schemeClr val="tx1"/>
                </a:solidFill>
                <a:latin typeface="+mn-ea"/>
              </a:rPr>
              <a:t>省令は</a:t>
            </a:r>
            <a:r>
              <a:rPr lang="en-US" altLang="ja-JP" sz="2400" b="1" dirty="0">
                <a:solidFill>
                  <a:schemeClr val="tx1"/>
                </a:solidFill>
                <a:latin typeface="+mn-ea"/>
              </a:rPr>
              <a:t>E6(R1)</a:t>
            </a:r>
            <a:r>
              <a:rPr lang="ja-JP" altLang="en-US" sz="2400" b="1" dirty="0">
                <a:solidFill>
                  <a:schemeClr val="tx1"/>
                </a:solidFill>
                <a:latin typeface="+mn-ea"/>
              </a:rPr>
              <a:t>をベースに作成されたが，それ以降大きな改正もなく現在に至っている</a:t>
            </a:r>
            <a:endParaRPr lang="ja-JP" altLang="en-US" sz="2400" b="1" i="0" dirty="0">
              <a:solidFill>
                <a:schemeClr val="tx1"/>
              </a:solidFill>
              <a:effectLst/>
              <a:latin typeface="+mn-ea"/>
              <a:ea typeface="+mn-ea"/>
            </a:endParaRPr>
          </a:p>
        </p:txBody>
      </p:sp>
      <p:sp>
        <p:nvSpPr>
          <p:cNvPr id="15" name="テキスト ボックス 14">
            <a:extLst>
              <a:ext uri="{FF2B5EF4-FFF2-40B4-BE49-F238E27FC236}">
                <a16:creationId xmlns:a16="http://schemas.microsoft.com/office/drawing/2014/main" id="{687A21F1-4E58-465A-1CC9-41CF6C50E5E0}"/>
              </a:ext>
            </a:extLst>
          </p:cNvPr>
          <p:cNvSpPr txBox="1"/>
          <p:nvPr/>
        </p:nvSpPr>
        <p:spPr>
          <a:xfrm>
            <a:off x="259654" y="3125011"/>
            <a:ext cx="643061" cy="369332"/>
          </a:xfrm>
          <a:prstGeom prst="rect">
            <a:avLst/>
          </a:prstGeom>
          <a:noFill/>
        </p:spPr>
        <p:txBody>
          <a:bodyPr wrap="none" rtlCol="0">
            <a:spAutoFit/>
          </a:bodyPr>
          <a:lstStyle/>
          <a:p>
            <a:r>
              <a:rPr kumimoji="1" lang="en-US" altLang="ja-JP" b="1" dirty="0">
                <a:latin typeface="+mn-ea"/>
                <a:ea typeface="+mn-ea"/>
              </a:rPr>
              <a:t>ICH</a:t>
            </a:r>
            <a:endParaRPr kumimoji="1" lang="ja-JP" altLang="en-US" b="1" dirty="0">
              <a:latin typeface="+mn-ea"/>
              <a:ea typeface="+mn-ea"/>
            </a:endParaRPr>
          </a:p>
        </p:txBody>
      </p:sp>
      <p:cxnSp>
        <p:nvCxnSpPr>
          <p:cNvPr id="17" name="直線コネクタ 16">
            <a:extLst>
              <a:ext uri="{FF2B5EF4-FFF2-40B4-BE49-F238E27FC236}">
                <a16:creationId xmlns:a16="http://schemas.microsoft.com/office/drawing/2014/main" id="{BD56DF5B-160C-4806-985A-6D206B13668D}"/>
              </a:ext>
            </a:extLst>
          </p:cNvPr>
          <p:cNvCxnSpPr/>
          <p:nvPr/>
        </p:nvCxnSpPr>
        <p:spPr>
          <a:xfrm>
            <a:off x="206994" y="5036041"/>
            <a:ext cx="11612880" cy="0"/>
          </a:xfrm>
          <a:prstGeom prst="line">
            <a:avLst/>
          </a:prstGeom>
          <a:ln w="47625">
            <a:prstDash val="dash"/>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2CEB8643-44F0-F264-0D7C-D44A60B8B63E}"/>
              </a:ext>
            </a:extLst>
          </p:cNvPr>
          <p:cNvSpPr txBox="1"/>
          <p:nvPr/>
        </p:nvSpPr>
        <p:spPr>
          <a:xfrm>
            <a:off x="262523" y="5842124"/>
            <a:ext cx="646331" cy="369332"/>
          </a:xfrm>
          <a:prstGeom prst="rect">
            <a:avLst/>
          </a:prstGeom>
          <a:noFill/>
        </p:spPr>
        <p:txBody>
          <a:bodyPr wrap="none" rtlCol="0">
            <a:spAutoFit/>
          </a:bodyPr>
          <a:lstStyle/>
          <a:p>
            <a:r>
              <a:rPr kumimoji="1" lang="ja-JP" altLang="en-US" b="1" dirty="0">
                <a:latin typeface="+mn-ea"/>
                <a:ea typeface="+mn-ea"/>
              </a:rPr>
              <a:t>国内</a:t>
            </a:r>
          </a:p>
        </p:txBody>
      </p:sp>
      <p:sp>
        <p:nvSpPr>
          <p:cNvPr id="19" name="楕円 18">
            <a:extLst>
              <a:ext uri="{FF2B5EF4-FFF2-40B4-BE49-F238E27FC236}">
                <a16:creationId xmlns:a16="http://schemas.microsoft.com/office/drawing/2014/main" id="{337DB4E5-A9D5-9355-32D0-E0D37DA2C1C0}"/>
              </a:ext>
            </a:extLst>
          </p:cNvPr>
          <p:cNvSpPr>
            <a:spLocks noChangeAspect="1"/>
          </p:cNvSpPr>
          <p:nvPr/>
        </p:nvSpPr>
        <p:spPr bwMode="auto">
          <a:xfrm>
            <a:off x="4996581" y="1850641"/>
            <a:ext cx="2918075" cy="2918075"/>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rtlCol="0" anchor="t"/>
          <a:lstStyle/>
          <a:p>
            <a:pPr algn="ctr"/>
            <a:r>
              <a:rPr kumimoji="1" lang="en-US" altLang="ja-JP" dirty="0">
                <a:ln w="0"/>
                <a:solidFill>
                  <a:schemeClr val="tx1"/>
                </a:solidFill>
                <a:effectLst>
                  <a:outerShdw blurRad="38100" dist="19050" dir="2700000" algn="tl" rotWithShape="0">
                    <a:schemeClr val="dk1">
                      <a:alpha val="40000"/>
                    </a:schemeClr>
                  </a:outerShdw>
                </a:effectLst>
                <a:latin typeface="+mn-ea"/>
              </a:rPr>
              <a:t>ICH-E6(R2)</a:t>
            </a:r>
            <a:br>
              <a:rPr kumimoji="1" lang="en-US" altLang="ja-JP" dirty="0">
                <a:ln w="0"/>
                <a:solidFill>
                  <a:schemeClr val="tx1"/>
                </a:solidFill>
                <a:effectLst>
                  <a:outerShdw blurRad="38100" dist="19050" dir="2700000" algn="tl" rotWithShape="0">
                    <a:schemeClr val="dk1">
                      <a:alpha val="40000"/>
                    </a:schemeClr>
                  </a:outerShdw>
                </a:effectLst>
                <a:latin typeface="+mn-ea"/>
              </a:rPr>
            </a:br>
            <a:r>
              <a:rPr kumimoji="1" lang="en-US" altLang="ja-JP" sz="1400" dirty="0">
                <a:ln w="0"/>
                <a:solidFill>
                  <a:schemeClr val="tx1"/>
                </a:solidFill>
                <a:effectLst>
                  <a:outerShdw blurRad="38100" dist="19050" dir="2700000" algn="tl" rotWithShape="0">
                    <a:schemeClr val="dk1">
                      <a:alpha val="40000"/>
                    </a:schemeClr>
                  </a:outerShdw>
                </a:effectLst>
                <a:latin typeface="+mn-ea"/>
              </a:rPr>
              <a:t>(2016</a:t>
            </a:r>
            <a:r>
              <a:rPr kumimoji="1" lang="ja-JP" altLang="en-US" sz="1400" dirty="0">
                <a:ln w="0"/>
                <a:solidFill>
                  <a:schemeClr val="tx1"/>
                </a:solidFill>
                <a:effectLst>
                  <a:outerShdw blurRad="38100" dist="19050" dir="2700000" algn="tl" rotWithShape="0">
                    <a:schemeClr val="dk1">
                      <a:alpha val="40000"/>
                    </a:schemeClr>
                  </a:outerShdw>
                </a:effectLst>
                <a:latin typeface="+mn-ea"/>
              </a:rPr>
              <a:t>年</a:t>
            </a:r>
            <a:r>
              <a:rPr kumimoji="1" lang="en-US" altLang="ja-JP" sz="1400" dirty="0">
                <a:ln w="0"/>
                <a:solidFill>
                  <a:schemeClr val="tx1"/>
                </a:solidFill>
                <a:effectLst>
                  <a:outerShdw blurRad="38100" dist="19050" dir="2700000" algn="tl" rotWithShape="0">
                    <a:schemeClr val="dk1">
                      <a:alpha val="40000"/>
                    </a:schemeClr>
                  </a:outerShdw>
                </a:effectLst>
                <a:latin typeface="+mn-ea"/>
              </a:rPr>
              <a:t>)</a:t>
            </a: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dirty="0">
                <a:ln w="0"/>
                <a:solidFill>
                  <a:srgbClr val="0000FF"/>
                </a:solidFill>
                <a:effectLst>
                  <a:outerShdw blurRad="38100" dist="19050" dir="2700000" algn="tl" rotWithShape="0">
                    <a:schemeClr val="dk1">
                      <a:alpha val="40000"/>
                    </a:schemeClr>
                  </a:outerShdw>
                </a:effectLst>
                <a:latin typeface="+mn-ea"/>
              </a:rPr>
              <a:t>ガイドライン</a:t>
            </a:r>
            <a:r>
              <a:rPr lang="en-US" altLang="ja-JP" dirty="0">
                <a:ln w="0"/>
                <a:solidFill>
                  <a:srgbClr val="0000FF"/>
                </a:solidFill>
                <a:effectLst>
                  <a:outerShdw blurRad="38100" dist="19050" dir="2700000" algn="tl" rotWithShape="0">
                    <a:schemeClr val="dk1">
                      <a:alpha val="40000"/>
                    </a:schemeClr>
                  </a:outerShdw>
                </a:effectLst>
                <a:latin typeface="+mn-ea"/>
              </a:rPr>
              <a:t>(</a:t>
            </a:r>
            <a:r>
              <a:rPr lang="ja-JP" altLang="en-US" dirty="0">
                <a:ln w="0"/>
                <a:solidFill>
                  <a:srgbClr val="0000FF"/>
                </a:solidFill>
                <a:effectLst>
                  <a:outerShdw blurRad="38100" dist="19050" dir="2700000" algn="tl" rotWithShape="0">
                    <a:schemeClr val="dk1">
                      <a:alpha val="40000"/>
                    </a:schemeClr>
                  </a:outerShdw>
                </a:effectLst>
                <a:latin typeface="+mn-ea"/>
              </a:rPr>
              <a:t>考え方</a:t>
            </a:r>
            <a:r>
              <a:rPr lang="en-US" altLang="ja-JP" dirty="0">
                <a:ln w="0"/>
                <a:solidFill>
                  <a:srgbClr val="0000FF"/>
                </a:solidFill>
                <a:effectLst>
                  <a:outerShdw blurRad="38100" dist="19050" dir="2700000" algn="tl" rotWithShape="0">
                    <a:schemeClr val="dk1">
                      <a:alpha val="40000"/>
                    </a:schemeClr>
                  </a:outerShdw>
                </a:effectLst>
                <a:latin typeface="+mn-ea"/>
              </a:rPr>
              <a:t>)</a:t>
            </a:r>
          </a:p>
          <a:p>
            <a:pPr algn="ctr"/>
            <a:r>
              <a:rPr kumimoji="1" lang="ja-JP" altLang="en-US" dirty="0">
                <a:ln w="0"/>
                <a:solidFill>
                  <a:srgbClr val="FF0000"/>
                </a:solidFill>
                <a:effectLst>
                  <a:outerShdw blurRad="38100" dist="19050" dir="2700000" algn="tl" rotWithShape="0">
                    <a:schemeClr val="dk1">
                      <a:alpha val="40000"/>
                    </a:schemeClr>
                  </a:outerShdw>
                </a:effectLst>
                <a:latin typeface="+mn-ea"/>
              </a:rPr>
              <a:t>チェックリスト的運用</a:t>
            </a:r>
            <a:endParaRPr kumimoji="1" lang="en-US" altLang="ja-JP" dirty="0">
              <a:ln w="0"/>
              <a:solidFill>
                <a:srgbClr val="FF0000"/>
              </a:solidFill>
              <a:effectLst>
                <a:outerShdw blurRad="38100" dist="19050" dir="2700000" algn="tl" rotWithShape="0">
                  <a:schemeClr val="dk1">
                    <a:alpha val="40000"/>
                  </a:schemeClr>
                </a:outerShdw>
              </a:effectLst>
              <a:latin typeface="+mn-ea"/>
            </a:endParaRPr>
          </a:p>
          <a:p>
            <a:pPr algn="ctr"/>
            <a:r>
              <a:rPr kumimoji="1" lang="en-US" altLang="ja-JP" sz="1400" dirty="0">
                <a:ln w="0"/>
                <a:solidFill>
                  <a:schemeClr val="tx1"/>
                </a:solidFill>
                <a:effectLst>
                  <a:outerShdw blurRad="38100" dist="19050" dir="2700000" algn="tl" rotWithShape="0">
                    <a:schemeClr val="dk1">
                      <a:alpha val="40000"/>
                    </a:schemeClr>
                  </a:outerShdw>
                </a:effectLst>
                <a:latin typeface="+mn-ea"/>
              </a:rPr>
              <a:t>One size fits all</a:t>
            </a:r>
            <a:r>
              <a:rPr kumimoji="1" lang="ja-JP" altLang="en-US" sz="1400" dirty="0">
                <a:ln w="0"/>
                <a:solidFill>
                  <a:schemeClr val="tx1"/>
                </a:solidFill>
                <a:effectLst>
                  <a:outerShdw blurRad="38100" dist="19050" dir="2700000" algn="tl" rotWithShape="0">
                    <a:schemeClr val="dk1">
                      <a:alpha val="40000"/>
                    </a:schemeClr>
                  </a:outerShdw>
                </a:effectLst>
                <a:latin typeface="+mn-ea"/>
              </a:rPr>
              <a:t>で柔軟性が少ない</a:t>
            </a:r>
            <a:endParaRPr kumimoji="1" lang="en-US" altLang="ja-JP" sz="1400" dirty="0">
              <a:ln w="0"/>
              <a:solidFill>
                <a:schemeClr val="tx1"/>
              </a:solidFill>
              <a:effectLst>
                <a:outerShdw blurRad="38100" dist="19050" dir="2700000" algn="tl" rotWithShape="0">
                  <a:schemeClr val="dk1">
                    <a:alpha val="40000"/>
                  </a:schemeClr>
                </a:outerShdw>
              </a:effectLst>
              <a:latin typeface="+mn-ea"/>
            </a:endParaRPr>
          </a:p>
        </p:txBody>
      </p:sp>
      <p:sp>
        <p:nvSpPr>
          <p:cNvPr id="20" name="楕円 19">
            <a:extLst>
              <a:ext uri="{FF2B5EF4-FFF2-40B4-BE49-F238E27FC236}">
                <a16:creationId xmlns:a16="http://schemas.microsoft.com/office/drawing/2014/main" id="{E7FD6B01-33DA-3A82-26DC-F9CA1AEF924E}"/>
              </a:ext>
            </a:extLst>
          </p:cNvPr>
          <p:cNvSpPr>
            <a:spLocks noChangeAspect="1"/>
          </p:cNvSpPr>
          <p:nvPr/>
        </p:nvSpPr>
        <p:spPr bwMode="auto">
          <a:xfrm>
            <a:off x="8827581" y="1850640"/>
            <a:ext cx="2918075" cy="2918075"/>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rtlCol="0" anchor="t"/>
          <a:lstStyle/>
          <a:p>
            <a:pPr algn="ctr"/>
            <a:r>
              <a:rPr kumimoji="1" lang="en-US" altLang="ja-JP" dirty="0">
                <a:ln w="0"/>
                <a:solidFill>
                  <a:schemeClr val="tx1"/>
                </a:solidFill>
                <a:effectLst>
                  <a:outerShdw blurRad="38100" dist="19050" dir="2700000" algn="tl" rotWithShape="0">
                    <a:schemeClr val="dk1">
                      <a:alpha val="40000"/>
                    </a:schemeClr>
                  </a:outerShdw>
                </a:effectLst>
                <a:latin typeface="+mn-ea"/>
              </a:rPr>
              <a:t>ICH-E6(R3)</a:t>
            </a:r>
          </a:p>
          <a:p>
            <a:pPr algn="ctr"/>
            <a:r>
              <a:rPr kumimoji="1" lang="en-US" altLang="ja-JP" sz="1400" dirty="0">
                <a:ln w="0"/>
                <a:solidFill>
                  <a:schemeClr val="tx1"/>
                </a:solidFill>
                <a:effectLst>
                  <a:outerShdw blurRad="38100" dist="19050" dir="2700000" algn="tl" rotWithShape="0">
                    <a:schemeClr val="dk1">
                      <a:alpha val="40000"/>
                    </a:schemeClr>
                  </a:outerShdw>
                </a:effectLst>
                <a:latin typeface="+mn-ea"/>
              </a:rPr>
              <a:t>(2025</a:t>
            </a:r>
            <a:r>
              <a:rPr kumimoji="1" lang="ja-JP" altLang="en-US" sz="1400" dirty="0">
                <a:ln w="0"/>
                <a:solidFill>
                  <a:schemeClr val="tx1"/>
                </a:solidFill>
                <a:effectLst>
                  <a:outerShdw blurRad="38100" dist="19050" dir="2700000" algn="tl" rotWithShape="0">
                    <a:schemeClr val="dk1">
                      <a:alpha val="40000"/>
                    </a:schemeClr>
                  </a:outerShdw>
                </a:effectLst>
                <a:latin typeface="+mn-ea"/>
              </a:rPr>
              <a:t>年</a:t>
            </a:r>
            <a:r>
              <a:rPr kumimoji="1" lang="en-US" altLang="ja-JP" sz="1400" dirty="0">
                <a:ln w="0"/>
                <a:solidFill>
                  <a:schemeClr val="tx1"/>
                </a:solidFill>
                <a:effectLst>
                  <a:outerShdw blurRad="38100" dist="19050" dir="2700000" algn="tl" rotWithShape="0">
                    <a:schemeClr val="dk1">
                      <a:alpha val="40000"/>
                    </a:schemeClr>
                  </a:outerShdw>
                </a:effectLst>
                <a:latin typeface="+mn-ea"/>
              </a:rPr>
              <a:t>)</a:t>
            </a: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dirty="0">
                <a:ln w="0"/>
                <a:solidFill>
                  <a:srgbClr val="0000FF"/>
                </a:solidFill>
                <a:effectLst>
                  <a:outerShdw blurRad="38100" dist="19050" dir="2700000" algn="tl" rotWithShape="0">
                    <a:schemeClr val="dk1">
                      <a:alpha val="40000"/>
                    </a:schemeClr>
                  </a:outerShdw>
                </a:effectLst>
                <a:latin typeface="+mn-ea"/>
              </a:rPr>
              <a:t>ガイドライン</a:t>
            </a:r>
            <a:r>
              <a:rPr lang="en-US" altLang="ja-JP" dirty="0">
                <a:ln w="0"/>
                <a:solidFill>
                  <a:srgbClr val="0000FF"/>
                </a:solidFill>
                <a:effectLst>
                  <a:outerShdw blurRad="38100" dist="19050" dir="2700000" algn="tl" rotWithShape="0">
                    <a:schemeClr val="dk1">
                      <a:alpha val="40000"/>
                    </a:schemeClr>
                  </a:outerShdw>
                </a:effectLst>
                <a:latin typeface="+mn-ea"/>
              </a:rPr>
              <a:t>(</a:t>
            </a:r>
            <a:r>
              <a:rPr lang="ja-JP" altLang="en-US" dirty="0">
                <a:ln w="0"/>
                <a:solidFill>
                  <a:srgbClr val="0000FF"/>
                </a:solidFill>
                <a:effectLst>
                  <a:outerShdw blurRad="38100" dist="19050" dir="2700000" algn="tl" rotWithShape="0">
                    <a:schemeClr val="dk1">
                      <a:alpha val="40000"/>
                    </a:schemeClr>
                  </a:outerShdw>
                </a:effectLst>
                <a:latin typeface="+mn-ea"/>
              </a:rPr>
              <a:t>考え方</a:t>
            </a:r>
            <a:r>
              <a:rPr lang="en-US" altLang="ja-JP" dirty="0">
                <a:ln w="0"/>
                <a:solidFill>
                  <a:srgbClr val="0000FF"/>
                </a:solidFill>
                <a:effectLst>
                  <a:outerShdw blurRad="38100" dist="19050" dir="2700000" algn="tl" rotWithShape="0">
                    <a:schemeClr val="dk1">
                      <a:alpha val="40000"/>
                    </a:schemeClr>
                  </a:outerShdw>
                </a:effectLst>
                <a:latin typeface="+mn-ea"/>
              </a:rPr>
              <a:t>)</a:t>
            </a:r>
          </a:p>
          <a:p>
            <a:pPr algn="ctr"/>
            <a:r>
              <a:rPr kumimoji="1" lang="ja-JP" altLang="en-US" b="1" dirty="0">
                <a:ln w="0"/>
                <a:solidFill>
                  <a:srgbClr val="FF0000"/>
                </a:solidFill>
                <a:effectLst>
                  <a:outerShdw blurRad="38100" dist="19050" dir="2700000" algn="tl" rotWithShape="0">
                    <a:schemeClr val="dk1">
                      <a:alpha val="40000"/>
                    </a:schemeClr>
                  </a:outerShdw>
                </a:effectLst>
                <a:latin typeface="+mn-ea"/>
              </a:rPr>
              <a:t>考え方としての</a:t>
            </a:r>
            <a:r>
              <a:rPr kumimoji="1" lang="en-US" altLang="ja-JP" b="1" dirty="0">
                <a:ln w="0"/>
                <a:solidFill>
                  <a:srgbClr val="FF0000"/>
                </a:solidFill>
                <a:effectLst>
                  <a:outerShdw blurRad="38100" dist="19050" dir="2700000" algn="tl" rotWithShape="0">
                    <a:schemeClr val="dk1">
                      <a:alpha val="40000"/>
                    </a:schemeClr>
                  </a:outerShdw>
                </a:effectLst>
                <a:latin typeface="+mn-ea"/>
              </a:rPr>
              <a:t>GCP</a:t>
            </a:r>
          </a:p>
          <a:p>
            <a:pPr algn="ctr"/>
            <a:r>
              <a:rPr kumimoji="1" lang="en-US" altLang="ja-JP" sz="1400" dirty="0">
                <a:ln w="0"/>
                <a:solidFill>
                  <a:schemeClr val="tx1"/>
                </a:solidFill>
                <a:effectLst>
                  <a:outerShdw blurRad="38100" dist="19050" dir="2700000" algn="tl" rotWithShape="0">
                    <a:schemeClr val="dk1">
                      <a:alpha val="40000"/>
                    </a:schemeClr>
                  </a:outerShdw>
                </a:effectLst>
                <a:latin typeface="+mn-ea"/>
              </a:rPr>
              <a:t>One size </a:t>
            </a:r>
            <a:r>
              <a:rPr kumimoji="1" lang="en-US" altLang="ja-JP" sz="1400" dirty="0">
                <a:ln w="0"/>
                <a:solidFill>
                  <a:srgbClr val="FF0000"/>
                </a:solidFill>
                <a:effectLst>
                  <a:outerShdw blurRad="38100" dist="19050" dir="2700000" algn="tl" rotWithShape="0">
                    <a:schemeClr val="dk1">
                      <a:alpha val="40000"/>
                    </a:schemeClr>
                  </a:outerShdw>
                </a:effectLst>
                <a:latin typeface="+mn-ea"/>
              </a:rPr>
              <a:t>does NOT </a:t>
            </a:r>
            <a:r>
              <a:rPr kumimoji="1" lang="en-US" altLang="ja-JP" sz="1400" dirty="0">
                <a:ln w="0"/>
                <a:solidFill>
                  <a:schemeClr val="tx1"/>
                </a:solidFill>
                <a:effectLst>
                  <a:outerShdw blurRad="38100" dist="19050" dir="2700000" algn="tl" rotWithShape="0">
                    <a:schemeClr val="dk1">
                      <a:alpha val="40000"/>
                    </a:schemeClr>
                  </a:outerShdw>
                </a:effectLst>
                <a:latin typeface="+mn-ea"/>
              </a:rPr>
              <a:t>fit all</a:t>
            </a: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kumimoji="1" lang="ja-JP" altLang="en-US" sz="1600" dirty="0">
                <a:ln w="0"/>
                <a:solidFill>
                  <a:schemeClr val="tx1"/>
                </a:solidFill>
                <a:effectLst>
                  <a:outerShdw blurRad="38100" dist="19050" dir="2700000" algn="tl" rotWithShape="0">
                    <a:schemeClr val="dk1">
                      <a:alpha val="40000"/>
                    </a:schemeClr>
                  </a:outerShdw>
                </a:effectLst>
                <a:latin typeface="+mn-ea"/>
              </a:rPr>
              <a:t>→原則の重要性が強調された</a:t>
            </a:r>
            <a:endParaRPr kumimoji="1" lang="en-US" altLang="ja-JP" sz="1600" dirty="0">
              <a:ln w="0"/>
              <a:solidFill>
                <a:schemeClr val="tx1"/>
              </a:solidFill>
              <a:effectLst>
                <a:outerShdw blurRad="38100" dist="19050" dir="2700000" algn="tl" rotWithShape="0">
                  <a:schemeClr val="dk1">
                    <a:alpha val="40000"/>
                  </a:schemeClr>
                </a:outerShdw>
              </a:effectLst>
              <a:latin typeface="+mn-ea"/>
            </a:endParaRPr>
          </a:p>
          <a:p>
            <a:pPr algn="ctr"/>
            <a:r>
              <a:rPr kumimoji="1" lang="ja-JP" altLang="en-US" sz="1600" dirty="0">
                <a:ln w="0"/>
                <a:solidFill>
                  <a:schemeClr val="tx1"/>
                </a:solidFill>
                <a:effectLst>
                  <a:outerShdw blurRad="38100" dist="19050" dir="2700000" algn="tl" rotWithShape="0">
                    <a:schemeClr val="dk1">
                      <a:alpha val="40000"/>
                    </a:schemeClr>
                  </a:outerShdw>
                </a:effectLst>
                <a:latin typeface="+mn-ea"/>
              </a:rPr>
              <a:t>概念的な</a:t>
            </a:r>
            <a:r>
              <a:rPr kumimoji="1" lang="en-US" altLang="ja-JP" sz="1600" dirty="0">
                <a:ln w="0"/>
                <a:solidFill>
                  <a:schemeClr val="tx1"/>
                </a:solidFill>
                <a:effectLst>
                  <a:outerShdw blurRad="38100" dist="19050" dir="2700000" algn="tl" rotWithShape="0">
                    <a:schemeClr val="dk1">
                      <a:alpha val="40000"/>
                    </a:schemeClr>
                  </a:outerShdw>
                </a:effectLst>
                <a:latin typeface="+mn-ea"/>
              </a:rPr>
              <a:t>GCP</a:t>
            </a:r>
          </a:p>
        </p:txBody>
      </p:sp>
      <p:sp>
        <p:nvSpPr>
          <p:cNvPr id="21" name="矢印: 右 20">
            <a:extLst>
              <a:ext uri="{FF2B5EF4-FFF2-40B4-BE49-F238E27FC236}">
                <a16:creationId xmlns:a16="http://schemas.microsoft.com/office/drawing/2014/main" id="{57289B4A-6CFE-60FE-8B1D-E12D5408091F}"/>
              </a:ext>
            </a:extLst>
          </p:cNvPr>
          <p:cNvSpPr/>
          <p:nvPr/>
        </p:nvSpPr>
        <p:spPr bwMode="auto">
          <a:xfrm>
            <a:off x="8151858" y="5650258"/>
            <a:ext cx="525600" cy="753064"/>
          </a:xfrm>
          <a:prstGeom prst="rightArrow">
            <a:avLst/>
          </a:prstGeom>
          <a:ln w="19050">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sp>
        <p:nvSpPr>
          <p:cNvPr id="4" name="四角形: 角を丸くする 5">
            <a:extLst>
              <a:ext uri="{FF2B5EF4-FFF2-40B4-BE49-F238E27FC236}">
                <a16:creationId xmlns:a16="http://schemas.microsoft.com/office/drawing/2014/main" id="{E2C4F948-52EB-D4C3-44B5-0319709AAE7A}"/>
              </a:ext>
            </a:extLst>
          </p:cNvPr>
          <p:cNvSpPr/>
          <p:nvPr/>
        </p:nvSpPr>
        <p:spPr bwMode="auto">
          <a:xfrm>
            <a:off x="1294701" y="5351480"/>
            <a:ext cx="2636522" cy="1350618"/>
          </a:xfrm>
          <a:prstGeom prst="roundRect">
            <a:avLst/>
          </a:prstGeom>
          <a:ln>
            <a:headEnd/>
            <a:tailEnd/>
          </a:ln>
        </p:spPr>
        <p:style>
          <a:lnRef idx="2">
            <a:schemeClr val="dk1"/>
          </a:lnRef>
          <a:fillRef idx="1">
            <a:schemeClr val="lt1"/>
          </a:fillRef>
          <a:effectRef idx="0">
            <a:schemeClr val="dk1"/>
          </a:effectRef>
          <a:fontRef idx="minor">
            <a:schemeClr val="dk1"/>
          </a:fontRef>
        </p:style>
        <p:txBody>
          <a:bodyPr wrap="square" rtlCol="0" anchor="ctr"/>
          <a:lstStyle/>
          <a:p>
            <a:pPr algn="ctr"/>
            <a:r>
              <a:rPr kumimoji="1" lang="en-US" altLang="ja-JP" dirty="0">
                <a:ln w="0"/>
                <a:solidFill>
                  <a:schemeClr val="tx1"/>
                </a:solidFill>
                <a:effectLst>
                  <a:outerShdw blurRad="38100" dist="19050" dir="2700000" algn="tl" rotWithShape="0">
                    <a:schemeClr val="dk1">
                      <a:alpha val="40000"/>
                    </a:schemeClr>
                  </a:outerShdw>
                </a:effectLst>
                <a:latin typeface="+mn-ea"/>
              </a:rPr>
              <a:t>GCP</a:t>
            </a:r>
            <a:r>
              <a:rPr kumimoji="1" lang="ja-JP" altLang="en-US" dirty="0">
                <a:ln w="0"/>
                <a:solidFill>
                  <a:schemeClr val="tx1"/>
                </a:solidFill>
                <a:effectLst>
                  <a:outerShdw blurRad="38100" dist="19050" dir="2700000" algn="tl" rotWithShape="0">
                    <a:schemeClr val="dk1">
                      <a:alpha val="40000"/>
                    </a:schemeClr>
                  </a:outerShdw>
                </a:effectLst>
                <a:latin typeface="+mn-ea"/>
              </a:rPr>
              <a:t>省令</a:t>
            </a: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sz="1400" dirty="0">
                <a:ln w="0"/>
                <a:solidFill>
                  <a:schemeClr val="tx1"/>
                </a:solidFill>
                <a:effectLst>
                  <a:outerShdw blurRad="38100" dist="19050" dir="2700000" algn="tl" rotWithShape="0">
                    <a:schemeClr val="dk1">
                      <a:alpha val="40000"/>
                    </a:schemeClr>
                  </a:outerShdw>
                </a:effectLst>
                <a:latin typeface="+mn-ea"/>
              </a:rPr>
              <a:t>（</a:t>
            </a:r>
            <a:r>
              <a:rPr lang="en-US" altLang="ja-JP" sz="1400" dirty="0">
                <a:ln w="0"/>
                <a:solidFill>
                  <a:schemeClr val="tx1"/>
                </a:solidFill>
                <a:effectLst>
                  <a:outerShdw blurRad="38100" dist="19050" dir="2700000" algn="tl" rotWithShape="0">
                    <a:schemeClr val="dk1">
                      <a:alpha val="40000"/>
                    </a:schemeClr>
                  </a:outerShdw>
                </a:effectLst>
                <a:latin typeface="+mn-ea"/>
              </a:rPr>
              <a:t>1997</a:t>
            </a:r>
            <a:r>
              <a:rPr lang="ja-JP" altLang="en-US" sz="1400" dirty="0">
                <a:ln w="0"/>
                <a:solidFill>
                  <a:schemeClr val="tx1"/>
                </a:solidFill>
                <a:effectLst>
                  <a:outerShdw blurRad="38100" dist="19050" dir="2700000" algn="tl" rotWithShape="0">
                    <a:schemeClr val="dk1">
                      <a:alpha val="40000"/>
                    </a:schemeClr>
                  </a:outerShdw>
                </a:effectLst>
                <a:latin typeface="+mn-ea"/>
              </a:rPr>
              <a:t>年）</a:t>
            </a:r>
            <a:endParaRPr kumimoji="1" lang="en-US" altLang="ja-JP" sz="1400" dirty="0">
              <a:ln w="0"/>
              <a:solidFill>
                <a:schemeClr val="tx1"/>
              </a:solidFill>
              <a:effectLst>
                <a:outerShdw blurRad="38100" dist="19050" dir="2700000" algn="tl" rotWithShape="0">
                  <a:schemeClr val="dk1">
                    <a:alpha val="40000"/>
                  </a:schemeClr>
                </a:outerShdw>
              </a:effectLst>
              <a:latin typeface="+mn-ea"/>
            </a:endParaRP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lang="ja-JP" altLang="en-US" dirty="0">
                <a:ln w="0"/>
                <a:solidFill>
                  <a:srgbClr val="0000FF"/>
                </a:solidFill>
                <a:effectLst>
                  <a:outerShdw blurRad="38100" dist="19050" dir="2700000" algn="tl" rotWithShape="0">
                    <a:schemeClr val="dk1">
                      <a:alpha val="40000"/>
                    </a:schemeClr>
                  </a:outerShdw>
                </a:effectLst>
                <a:latin typeface="+mn-ea"/>
              </a:rPr>
              <a:t>手順</a:t>
            </a:r>
            <a:endParaRPr kumimoji="1" lang="en-US" altLang="ja-JP" dirty="0">
              <a:ln w="0"/>
              <a:solidFill>
                <a:srgbClr val="0000FF"/>
              </a:solidFill>
              <a:effectLst>
                <a:outerShdw blurRad="38100" dist="19050" dir="2700000" algn="tl" rotWithShape="0">
                  <a:schemeClr val="dk1">
                    <a:alpha val="40000"/>
                  </a:schemeClr>
                </a:outerShdw>
              </a:effectLst>
              <a:latin typeface="+mn-ea"/>
            </a:endParaRPr>
          </a:p>
          <a:p>
            <a:pPr algn="ctr"/>
            <a:r>
              <a:rPr kumimoji="1" lang="ja-JP" altLang="en-US" dirty="0">
                <a:ln w="0"/>
                <a:solidFill>
                  <a:srgbClr val="FF0000"/>
                </a:solidFill>
                <a:effectLst>
                  <a:outerShdw blurRad="38100" dist="19050" dir="2700000" algn="tl" rotWithShape="0">
                    <a:schemeClr val="dk1">
                      <a:alpha val="40000"/>
                    </a:schemeClr>
                  </a:outerShdw>
                </a:effectLst>
                <a:latin typeface="+mn-ea"/>
              </a:rPr>
              <a:t>チェックリスト的運用</a:t>
            </a:r>
            <a:endParaRPr kumimoji="1" lang="en-US" altLang="ja-JP" dirty="0">
              <a:ln w="0"/>
              <a:solidFill>
                <a:srgbClr val="FF0000"/>
              </a:solidFill>
              <a:effectLst>
                <a:outerShdw blurRad="38100" dist="19050" dir="2700000" algn="tl" rotWithShape="0">
                  <a:schemeClr val="dk1">
                    <a:alpha val="40000"/>
                  </a:schemeClr>
                </a:outerShdw>
              </a:effectLst>
              <a:latin typeface="+mn-ea"/>
            </a:endParaRPr>
          </a:p>
        </p:txBody>
      </p:sp>
      <p:sp>
        <p:nvSpPr>
          <p:cNvPr id="5" name="楕円 18">
            <a:extLst>
              <a:ext uri="{FF2B5EF4-FFF2-40B4-BE49-F238E27FC236}">
                <a16:creationId xmlns:a16="http://schemas.microsoft.com/office/drawing/2014/main" id="{A970EEDA-1DEC-1517-F522-BA7C624FB80F}"/>
              </a:ext>
            </a:extLst>
          </p:cNvPr>
          <p:cNvSpPr>
            <a:spLocks noChangeAspect="1"/>
          </p:cNvSpPr>
          <p:nvPr/>
        </p:nvSpPr>
        <p:spPr bwMode="auto">
          <a:xfrm>
            <a:off x="1153925" y="1850640"/>
            <a:ext cx="2918075" cy="2918075"/>
          </a:xfrm>
          <a:prstGeom prst="ellipse">
            <a:avLst/>
          </a:prstGeom>
          <a:ln>
            <a:headEnd/>
            <a:tailEnd/>
          </a:ln>
        </p:spPr>
        <p:style>
          <a:lnRef idx="2">
            <a:schemeClr val="dk1"/>
          </a:lnRef>
          <a:fillRef idx="1">
            <a:schemeClr val="lt1"/>
          </a:fillRef>
          <a:effectRef idx="0">
            <a:schemeClr val="dk1"/>
          </a:effectRef>
          <a:fontRef idx="minor">
            <a:schemeClr val="dk1"/>
          </a:fontRef>
        </p:style>
        <p:txBody>
          <a:bodyPr wrap="none" rtlCol="0" anchor="t"/>
          <a:lstStyle/>
          <a:p>
            <a:pPr algn="ctr"/>
            <a:r>
              <a:rPr kumimoji="1" lang="en-US" altLang="ja-JP" dirty="0">
                <a:ln w="0"/>
                <a:solidFill>
                  <a:schemeClr val="tx1"/>
                </a:solidFill>
                <a:effectLst>
                  <a:outerShdw blurRad="38100" dist="19050" dir="2700000" algn="tl" rotWithShape="0">
                    <a:schemeClr val="dk1">
                      <a:alpha val="40000"/>
                    </a:schemeClr>
                  </a:outerShdw>
                </a:effectLst>
                <a:latin typeface="+mn-ea"/>
              </a:rPr>
              <a:t>ICH-E6(R1)</a:t>
            </a:r>
            <a:br>
              <a:rPr kumimoji="1" lang="en-US" altLang="ja-JP" dirty="0">
                <a:ln w="0"/>
                <a:solidFill>
                  <a:schemeClr val="tx1"/>
                </a:solidFill>
                <a:effectLst>
                  <a:outerShdw blurRad="38100" dist="19050" dir="2700000" algn="tl" rotWithShape="0">
                    <a:schemeClr val="dk1">
                      <a:alpha val="40000"/>
                    </a:schemeClr>
                  </a:outerShdw>
                </a:effectLst>
                <a:latin typeface="+mn-ea"/>
              </a:rPr>
            </a:br>
            <a:r>
              <a:rPr kumimoji="1" lang="en-US" altLang="ja-JP" sz="1400" dirty="0">
                <a:ln w="0"/>
                <a:solidFill>
                  <a:schemeClr val="tx1"/>
                </a:solidFill>
                <a:effectLst>
                  <a:outerShdw blurRad="38100" dist="19050" dir="2700000" algn="tl" rotWithShape="0">
                    <a:schemeClr val="dk1">
                      <a:alpha val="40000"/>
                    </a:schemeClr>
                  </a:outerShdw>
                </a:effectLst>
                <a:latin typeface="+mn-ea"/>
              </a:rPr>
              <a:t>(1996</a:t>
            </a:r>
            <a:r>
              <a:rPr kumimoji="1" lang="ja-JP" altLang="en-US" sz="1400" dirty="0">
                <a:ln w="0"/>
                <a:solidFill>
                  <a:schemeClr val="tx1"/>
                </a:solidFill>
                <a:effectLst>
                  <a:outerShdw blurRad="38100" dist="19050" dir="2700000" algn="tl" rotWithShape="0">
                    <a:schemeClr val="dk1">
                      <a:alpha val="40000"/>
                    </a:schemeClr>
                  </a:outerShdw>
                </a:effectLst>
                <a:latin typeface="+mn-ea"/>
              </a:rPr>
              <a:t>年</a:t>
            </a:r>
            <a:r>
              <a:rPr kumimoji="1" lang="en-US" altLang="ja-JP" sz="1400" dirty="0">
                <a:ln w="0"/>
                <a:solidFill>
                  <a:schemeClr val="tx1"/>
                </a:solidFill>
                <a:effectLst>
                  <a:outerShdw blurRad="38100" dist="19050" dir="2700000" algn="tl" rotWithShape="0">
                    <a:schemeClr val="dk1">
                      <a:alpha val="40000"/>
                    </a:schemeClr>
                  </a:outerShdw>
                </a:effectLst>
                <a:latin typeface="+mn-ea"/>
              </a:rPr>
              <a:t>)</a:t>
            </a:r>
          </a:p>
          <a:p>
            <a:pPr algn="ctr"/>
            <a:endParaRPr kumimoji="1" lang="en-US" altLang="ja-JP" dirty="0">
              <a:ln w="0"/>
              <a:solidFill>
                <a:schemeClr val="tx1"/>
              </a:solidFill>
              <a:effectLst>
                <a:outerShdw blurRad="38100" dist="19050" dir="2700000" algn="tl" rotWithShape="0">
                  <a:schemeClr val="dk1">
                    <a:alpha val="40000"/>
                  </a:schemeClr>
                </a:outerShdw>
              </a:effectLst>
              <a:latin typeface="+mn-ea"/>
            </a:endParaRPr>
          </a:p>
          <a:p>
            <a:pPr algn="ctr"/>
            <a:r>
              <a:rPr kumimoji="1" lang="ja-JP" altLang="en-US" dirty="0">
                <a:ln w="0"/>
                <a:solidFill>
                  <a:srgbClr val="0000FF"/>
                </a:solidFill>
                <a:effectLst>
                  <a:outerShdw blurRad="38100" dist="19050" dir="2700000" algn="tl" rotWithShape="0">
                    <a:schemeClr val="dk1">
                      <a:alpha val="40000"/>
                    </a:schemeClr>
                  </a:outerShdw>
                </a:effectLst>
                <a:latin typeface="+mn-ea"/>
              </a:rPr>
              <a:t>ガイドライン</a:t>
            </a:r>
            <a:r>
              <a:rPr kumimoji="1" lang="en-US" altLang="ja-JP" dirty="0">
                <a:ln w="0"/>
                <a:solidFill>
                  <a:srgbClr val="0000FF"/>
                </a:solidFill>
                <a:effectLst>
                  <a:outerShdw blurRad="38100" dist="19050" dir="2700000" algn="tl" rotWithShape="0">
                    <a:schemeClr val="dk1">
                      <a:alpha val="40000"/>
                    </a:schemeClr>
                  </a:outerShdw>
                </a:effectLst>
                <a:latin typeface="+mn-ea"/>
              </a:rPr>
              <a:t>(</a:t>
            </a:r>
            <a:r>
              <a:rPr kumimoji="1" lang="ja-JP" altLang="en-US" dirty="0">
                <a:ln w="0"/>
                <a:solidFill>
                  <a:srgbClr val="0000FF"/>
                </a:solidFill>
                <a:effectLst>
                  <a:outerShdw blurRad="38100" dist="19050" dir="2700000" algn="tl" rotWithShape="0">
                    <a:schemeClr val="dk1">
                      <a:alpha val="40000"/>
                    </a:schemeClr>
                  </a:outerShdw>
                </a:effectLst>
                <a:latin typeface="+mn-ea"/>
              </a:rPr>
              <a:t>考え方</a:t>
            </a:r>
            <a:r>
              <a:rPr kumimoji="1" lang="en-US" altLang="ja-JP" dirty="0">
                <a:ln w="0"/>
                <a:solidFill>
                  <a:srgbClr val="0000FF"/>
                </a:solidFill>
                <a:effectLst>
                  <a:outerShdw blurRad="38100" dist="19050" dir="2700000" algn="tl" rotWithShape="0">
                    <a:schemeClr val="dk1">
                      <a:alpha val="40000"/>
                    </a:schemeClr>
                  </a:outerShdw>
                </a:effectLst>
                <a:latin typeface="+mn-ea"/>
              </a:rPr>
              <a:t>)</a:t>
            </a:r>
          </a:p>
          <a:p>
            <a:pPr algn="ctr"/>
            <a:r>
              <a:rPr kumimoji="1" lang="ja-JP" altLang="en-US" dirty="0">
                <a:ln w="0"/>
                <a:solidFill>
                  <a:srgbClr val="FF0000"/>
                </a:solidFill>
                <a:effectLst>
                  <a:outerShdw blurRad="38100" dist="19050" dir="2700000" algn="tl" rotWithShape="0">
                    <a:schemeClr val="dk1">
                      <a:alpha val="40000"/>
                    </a:schemeClr>
                  </a:outerShdw>
                </a:effectLst>
                <a:latin typeface="+mn-ea"/>
              </a:rPr>
              <a:t>チェックリスト的運用</a:t>
            </a:r>
            <a:endParaRPr kumimoji="1" lang="en-US" altLang="ja-JP" dirty="0">
              <a:ln w="0"/>
              <a:solidFill>
                <a:srgbClr val="FF0000"/>
              </a:solidFill>
              <a:effectLst>
                <a:outerShdw blurRad="38100" dist="19050" dir="2700000" algn="tl" rotWithShape="0">
                  <a:schemeClr val="dk1">
                    <a:alpha val="40000"/>
                  </a:schemeClr>
                </a:outerShdw>
              </a:effectLst>
              <a:latin typeface="+mn-ea"/>
            </a:endParaRPr>
          </a:p>
          <a:p>
            <a:pPr algn="ctr"/>
            <a:r>
              <a:rPr kumimoji="1" lang="en-US" altLang="ja-JP" sz="1400" dirty="0">
                <a:ln w="0"/>
                <a:solidFill>
                  <a:schemeClr val="tx1"/>
                </a:solidFill>
                <a:effectLst>
                  <a:outerShdw blurRad="38100" dist="19050" dir="2700000" algn="tl" rotWithShape="0">
                    <a:schemeClr val="dk1">
                      <a:alpha val="40000"/>
                    </a:schemeClr>
                  </a:outerShdw>
                </a:effectLst>
                <a:latin typeface="+mn-ea"/>
              </a:rPr>
              <a:t>One size fits all</a:t>
            </a:r>
            <a:r>
              <a:rPr kumimoji="1" lang="ja-JP" altLang="en-US" sz="1400" dirty="0">
                <a:ln w="0"/>
                <a:solidFill>
                  <a:schemeClr val="tx1"/>
                </a:solidFill>
                <a:effectLst>
                  <a:outerShdw blurRad="38100" dist="19050" dir="2700000" algn="tl" rotWithShape="0">
                    <a:schemeClr val="dk1">
                      <a:alpha val="40000"/>
                    </a:schemeClr>
                  </a:outerShdw>
                </a:effectLst>
                <a:latin typeface="+mn-ea"/>
              </a:rPr>
              <a:t>で柔軟性が少ない</a:t>
            </a:r>
            <a:endParaRPr kumimoji="1" lang="en-US" altLang="ja-JP" sz="1400" dirty="0">
              <a:ln w="0"/>
              <a:solidFill>
                <a:schemeClr val="tx1"/>
              </a:solidFill>
              <a:effectLst>
                <a:outerShdw blurRad="38100" dist="19050" dir="2700000" algn="tl" rotWithShape="0">
                  <a:schemeClr val="dk1">
                    <a:alpha val="40000"/>
                  </a:schemeClr>
                </a:outerShdw>
              </a:effectLst>
              <a:latin typeface="+mn-ea"/>
            </a:endParaRPr>
          </a:p>
        </p:txBody>
      </p:sp>
      <p:sp>
        <p:nvSpPr>
          <p:cNvPr id="8" name="矢印: 右 8">
            <a:extLst>
              <a:ext uri="{FF2B5EF4-FFF2-40B4-BE49-F238E27FC236}">
                <a16:creationId xmlns:a16="http://schemas.microsoft.com/office/drawing/2014/main" id="{1D3DD8FB-73E3-4877-4844-CD11A552B35E}"/>
              </a:ext>
            </a:extLst>
          </p:cNvPr>
          <p:cNvSpPr/>
          <p:nvPr/>
        </p:nvSpPr>
        <p:spPr bwMode="auto">
          <a:xfrm>
            <a:off x="4287436" y="2941478"/>
            <a:ext cx="525600" cy="753064"/>
          </a:xfrm>
          <a:prstGeom prst="rightArrow">
            <a:avLst/>
          </a:prstGeom>
          <a:ln w="19050">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sp>
        <p:nvSpPr>
          <p:cNvPr id="10" name="矢印: 右 20">
            <a:extLst>
              <a:ext uri="{FF2B5EF4-FFF2-40B4-BE49-F238E27FC236}">
                <a16:creationId xmlns:a16="http://schemas.microsoft.com/office/drawing/2014/main" id="{B2F97959-AFBD-B2B6-0DBE-D092741BEDAB}"/>
              </a:ext>
            </a:extLst>
          </p:cNvPr>
          <p:cNvSpPr/>
          <p:nvPr/>
        </p:nvSpPr>
        <p:spPr bwMode="auto">
          <a:xfrm>
            <a:off x="4287432" y="5661141"/>
            <a:ext cx="525600" cy="753064"/>
          </a:xfrm>
          <a:prstGeom prst="rightArrow">
            <a:avLst/>
          </a:prstGeom>
          <a:ln w="19050">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sp>
        <p:nvSpPr>
          <p:cNvPr id="11" name="矢印: 右 20">
            <a:extLst>
              <a:ext uri="{FF2B5EF4-FFF2-40B4-BE49-F238E27FC236}">
                <a16:creationId xmlns:a16="http://schemas.microsoft.com/office/drawing/2014/main" id="{8AB9D124-02DD-B7E9-DD10-731B8AB8CA1D}"/>
              </a:ext>
            </a:extLst>
          </p:cNvPr>
          <p:cNvSpPr/>
          <p:nvPr/>
        </p:nvSpPr>
        <p:spPr bwMode="auto">
          <a:xfrm rot="5400000">
            <a:off x="2370177" y="4732166"/>
            <a:ext cx="485569" cy="753064"/>
          </a:xfrm>
          <a:prstGeom prst="rightArrow">
            <a:avLst/>
          </a:prstGeom>
          <a:solidFill>
            <a:schemeClr val="accent2">
              <a:lumMod val="40000"/>
              <a:lumOff val="60000"/>
            </a:schemeClr>
          </a:solidFill>
          <a:ln w="19050">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sp>
        <p:nvSpPr>
          <p:cNvPr id="12" name="矢印: 右 20">
            <a:extLst>
              <a:ext uri="{FF2B5EF4-FFF2-40B4-BE49-F238E27FC236}">
                <a16:creationId xmlns:a16="http://schemas.microsoft.com/office/drawing/2014/main" id="{002CC759-E117-1400-6895-4AF5EA5A4139}"/>
              </a:ext>
            </a:extLst>
          </p:cNvPr>
          <p:cNvSpPr/>
          <p:nvPr/>
        </p:nvSpPr>
        <p:spPr bwMode="auto">
          <a:xfrm rot="5400000">
            <a:off x="6242235" y="4732164"/>
            <a:ext cx="485569" cy="753064"/>
          </a:xfrm>
          <a:prstGeom prst="rightArrow">
            <a:avLst/>
          </a:prstGeom>
          <a:solidFill>
            <a:schemeClr val="accent2">
              <a:lumMod val="20000"/>
              <a:lumOff val="80000"/>
            </a:schemeClr>
          </a:solidFill>
          <a:ln w="9525">
            <a:prstDash val="solid"/>
            <a:headEnd/>
            <a:tailEnd/>
          </a:ln>
        </p:spPr>
        <p:style>
          <a:lnRef idx="2">
            <a:schemeClr val="dk1"/>
          </a:lnRef>
          <a:fillRef idx="1">
            <a:schemeClr val="lt1"/>
          </a:fillRef>
          <a:effectRef idx="0">
            <a:schemeClr val="dk1"/>
          </a:effectRef>
          <a:fontRef idx="minor">
            <a:schemeClr val="dk1"/>
          </a:fontRef>
        </p:style>
        <p:txBody>
          <a:bodyPr wrap="none" rtlCol="0" anchor="ctr"/>
          <a:lstStyle/>
          <a:p>
            <a:pPr algn="ctr"/>
            <a:endParaRPr kumimoji="1" lang="ja-JP" altLang="en-US" dirty="0">
              <a:solidFill>
                <a:srgbClr val="0000CC"/>
              </a:solidFill>
            </a:endParaRPr>
          </a:p>
        </p:txBody>
      </p:sp>
      <p:pic>
        <p:nvPicPr>
          <p:cNvPr id="13" name="Section 1_SL10">
            <a:hlinkClick r:id="" action="ppaction://media"/>
            <a:extLst>
              <a:ext uri="{FF2B5EF4-FFF2-40B4-BE49-F238E27FC236}">
                <a16:creationId xmlns:a16="http://schemas.microsoft.com/office/drawing/2014/main" id="{6CFAA06E-40AE-A1C1-FA61-A4683015B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71325" y="6351588"/>
            <a:ext cx="406400" cy="406400"/>
          </a:xfrm>
          <a:prstGeom prst="rect">
            <a:avLst/>
          </a:prstGeom>
        </p:spPr>
      </p:pic>
      <p:sp>
        <p:nvSpPr>
          <p:cNvPr id="16" name="スライド番号プレースホルダー 1">
            <a:extLst>
              <a:ext uri="{FF2B5EF4-FFF2-40B4-BE49-F238E27FC236}">
                <a16:creationId xmlns:a16="http://schemas.microsoft.com/office/drawing/2014/main" id="{FA0828B5-0550-D8E7-8653-FEE26EB91053}"/>
              </a:ext>
            </a:extLst>
          </p:cNvPr>
          <p:cNvSpPr>
            <a:spLocks noGrp="1"/>
          </p:cNvSpPr>
          <p:nvPr>
            <p:ph type="sldNum" sz="quarter" idx="10"/>
          </p:nvPr>
        </p:nvSpPr>
        <p:spPr>
          <a:xfrm>
            <a:off x="9072033" y="6519864"/>
            <a:ext cx="28448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2350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4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4CC8A-847C-935C-04E2-79FC08F77BE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D9F058-2D33-EC73-4D70-C5BA68A291DF}"/>
              </a:ext>
            </a:extLst>
          </p:cNvPr>
          <p:cNvSpPr>
            <a:spLocks noGrp="1"/>
          </p:cNvSpPr>
          <p:nvPr>
            <p:ph type="sldNum" sz="quarter" idx="10"/>
          </p:nvPr>
        </p:nvSpPr>
        <p:spPr/>
        <p:txBody>
          <a:bodyPr/>
          <a:lstStyle/>
          <a:p>
            <a:pPr>
              <a:defRPr/>
            </a:pPr>
            <a:fld id="{D8D03551-CC82-4D90-83BE-0EABF2630667}" type="slidenum">
              <a:rPr lang="en-US" altLang="ja-JP" smtClean="0"/>
              <a:pPr>
                <a:defRPr/>
              </a:pPr>
              <a:t>11</a:t>
            </a:fld>
            <a:endParaRPr lang="ja-JP" altLang="en-US"/>
          </a:p>
        </p:txBody>
      </p:sp>
      <p:sp>
        <p:nvSpPr>
          <p:cNvPr id="3" name="タイトル 1">
            <a:extLst>
              <a:ext uri="{FF2B5EF4-FFF2-40B4-BE49-F238E27FC236}">
                <a16:creationId xmlns:a16="http://schemas.microsoft.com/office/drawing/2014/main" id="{3E5D4AA2-3D6C-1AD4-4FAA-438E0DE6B22A}"/>
              </a:ext>
            </a:extLst>
          </p:cNvPr>
          <p:cNvSpPr txBox="1">
            <a:spLocks/>
          </p:cNvSpPr>
          <p:nvPr/>
        </p:nvSpPr>
        <p:spPr>
          <a:xfrm>
            <a:off x="1028078" y="387650"/>
            <a:ext cx="10058400" cy="702303"/>
          </a:xfrm>
          <a:prstGeom prst="rect">
            <a:avLst/>
          </a:prstGeom>
        </p:spPr>
        <p:txBody>
          <a:bodyPr>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sz="3200" b="1" kern="0" dirty="0">
                <a:latin typeface="+mj-ea"/>
              </a:rPr>
              <a:t>ICH-E6(R3)</a:t>
            </a:r>
            <a:r>
              <a:rPr lang="ja-JP" altLang="en-US" sz="3200" b="1" kern="0" dirty="0">
                <a:latin typeface="+mj-ea"/>
              </a:rPr>
              <a:t>国内実装に向けた今後の取組</a:t>
            </a:r>
          </a:p>
        </p:txBody>
      </p:sp>
      <p:sp>
        <p:nvSpPr>
          <p:cNvPr id="4" name="テキスト ボックス 3">
            <a:extLst>
              <a:ext uri="{FF2B5EF4-FFF2-40B4-BE49-F238E27FC236}">
                <a16:creationId xmlns:a16="http://schemas.microsoft.com/office/drawing/2014/main" id="{128FFEE5-AC6E-8A46-407B-9E133E58841B}"/>
              </a:ext>
            </a:extLst>
          </p:cNvPr>
          <p:cNvSpPr txBox="1"/>
          <p:nvPr/>
        </p:nvSpPr>
        <p:spPr>
          <a:xfrm>
            <a:off x="572742" y="1089953"/>
            <a:ext cx="11046516" cy="40934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en-US" altLang="ja-JP" sz="2800" b="0" i="0" u="none" strike="noStrike" kern="1200" cap="none" spc="0" normalizeH="0" baseline="0" noProof="0" dirty="0">
                <a:ln>
                  <a:noFill/>
                </a:ln>
                <a:solidFill>
                  <a:prstClr val="black"/>
                </a:solidFill>
                <a:effectLst/>
                <a:uLnTx/>
                <a:uFillTx/>
                <a:latin typeface="+mj-ea"/>
                <a:ea typeface="+mj-ea"/>
                <a:cs typeface="+mn-cs"/>
              </a:rPr>
              <a:t>E6(R3)</a:t>
            </a:r>
            <a:r>
              <a:rPr kumimoji="1" lang="ja-JP" altLang="en-US" sz="2800" b="0" i="0" u="none" strike="noStrike" kern="1200" cap="none" spc="0" normalizeH="0" baseline="0" noProof="0" dirty="0">
                <a:ln>
                  <a:noFill/>
                </a:ln>
                <a:solidFill>
                  <a:prstClr val="black"/>
                </a:solidFill>
                <a:effectLst/>
                <a:uLnTx/>
                <a:uFillTx/>
                <a:latin typeface="+mj-ea"/>
                <a:ea typeface="+mj-ea"/>
                <a:cs typeface="+mn-cs"/>
              </a:rPr>
              <a:t>の国内実装で最も不足しているピースは「</a:t>
            </a:r>
            <a:r>
              <a:rPr kumimoji="1" lang="en-US" altLang="ja-JP" sz="2800" b="0" i="0" u="none" strike="noStrike" kern="1200" cap="none" spc="0" normalizeH="0" baseline="0" noProof="0" dirty="0">
                <a:ln>
                  <a:noFill/>
                </a:ln>
                <a:solidFill>
                  <a:prstClr val="black"/>
                </a:solidFill>
                <a:effectLst/>
                <a:uLnTx/>
                <a:uFillTx/>
                <a:latin typeface="+mj-ea"/>
                <a:ea typeface="+mj-ea"/>
                <a:cs typeface="+mn-cs"/>
              </a:rPr>
              <a:t>E6(R3)</a:t>
            </a:r>
            <a:r>
              <a:rPr kumimoji="1" lang="ja-JP" altLang="en-US" sz="2800" b="0" i="0" u="none" strike="noStrike" kern="1200" cap="none" spc="0" normalizeH="0" baseline="0" noProof="0" dirty="0">
                <a:ln>
                  <a:noFill/>
                </a:ln>
                <a:solidFill>
                  <a:prstClr val="black"/>
                </a:solidFill>
                <a:effectLst/>
                <a:uLnTx/>
                <a:uFillTx/>
                <a:latin typeface="+mj-ea"/>
                <a:ea typeface="+mj-ea"/>
                <a:cs typeface="+mn-cs"/>
              </a:rPr>
              <a:t>が求めるマインドセットの植え付け」</a:t>
            </a:r>
            <a:endParaRPr kumimoji="1" lang="en-US" altLang="ja-JP" sz="2800" b="0" i="0" u="none" strike="noStrike" kern="1200" cap="none" spc="0" normalizeH="0" baseline="0" noProof="0" dirty="0">
              <a:ln>
                <a:noFill/>
              </a:ln>
              <a:solidFill>
                <a:prstClr val="black"/>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800" b="0" i="0" u="none" strike="noStrike" kern="1200" cap="none" spc="0" normalizeH="0" baseline="0" noProof="0" dirty="0">
              <a:ln>
                <a:noFill/>
              </a:ln>
              <a:solidFill>
                <a:prstClr val="black"/>
              </a:solidFill>
              <a:effectLst/>
              <a:uLnTx/>
              <a:uFillTx/>
              <a:latin typeface="+mj-ea"/>
              <a:ea typeface="+mj-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800" b="0" i="0" u="none" strike="noStrike" kern="1200" cap="none" spc="0" normalizeH="0" baseline="0" noProof="0" dirty="0">
                <a:ln>
                  <a:noFill/>
                </a:ln>
                <a:solidFill>
                  <a:prstClr val="black"/>
                </a:solidFill>
                <a:effectLst/>
                <a:uLnTx/>
                <a:uFillTx/>
                <a:latin typeface="+mj-ea"/>
                <a:ea typeface="+mj-ea"/>
                <a:cs typeface="+mn-cs"/>
              </a:rPr>
              <a:t>日本人は従来のやり方から重要ではない部分を大きく削り落とすことが苦手→従来からの引き算というマインドセットの転換はなかなか難しい</a:t>
            </a:r>
            <a:endParaRPr kumimoji="1" lang="en-US" altLang="ja-JP" sz="2800" b="0" i="0" u="none" strike="noStrike" kern="1200" cap="none" spc="0" normalizeH="0" baseline="0" noProof="0" dirty="0">
              <a:ln>
                <a:noFill/>
              </a:ln>
              <a:solidFill>
                <a:prstClr val="black"/>
              </a:solidFill>
              <a:effectLst/>
              <a:uLnTx/>
              <a:uFillTx/>
              <a:latin typeface="+mj-ea"/>
              <a:ea typeface="+mj-ea"/>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b="0" i="0" u="none" strike="noStrike" kern="1200" cap="none" spc="0" normalizeH="0" baseline="0" noProof="0" dirty="0">
              <a:ln>
                <a:noFill/>
              </a:ln>
              <a:solidFill>
                <a:prstClr val="black"/>
              </a:solidFill>
              <a:effectLst/>
              <a:uLnTx/>
              <a:uFillTx/>
              <a:latin typeface="+mj-ea"/>
              <a:ea typeface="+mj-ea"/>
              <a:cs typeface="+mn-cs"/>
            </a:endParaRPr>
          </a:p>
          <a:p>
            <a:pPr>
              <a:defRPr/>
            </a:pPr>
            <a:br>
              <a:rPr kumimoji="1" lang="en-US" altLang="ja-JP" b="0" i="0" u="none" strike="noStrike" kern="1200" cap="none" spc="0" normalizeH="0" baseline="0" noProof="0" dirty="0">
                <a:ln>
                  <a:noFill/>
                </a:ln>
                <a:solidFill>
                  <a:prstClr val="black"/>
                </a:solidFill>
                <a:effectLst/>
                <a:uLnTx/>
                <a:uFillTx/>
                <a:latin typeface="+mj-ea"/>
                <a:ea typeface="+mj-ea"/>
                <a:cs typeface="+mn-cs"/>
              </a:rPr>
            </a:br>
            <a:r>
              <a:rPr lang="ja-JP" altLang="en-US" sz="2800" dirty="0">
                <a:solidFill>
                  <a:prstClr val="black"/>
                </a:solidFill>
                <a:latin typeface="+mj-ea"/>
                <a:ea typeface="+mj-ea"/>
              </a:rPr>
              <a:t>従来の保守的な考え方・やり方を一旦リセットして，</a:t>
            </a:r>
            <a:r>
              <a:rPr lang="en-US" altLang="ja-JP" sz="2800" dirty="0">
                <a:solidFill>
                  <a:srgbClr val="FF0000"/>
                </a:solidFill>
                <a:latin typeface="+mj-ea"/>
                <a:ea typeface="+mj-ea"/>
              </a:rPr>
              <a:t>『</a:t>
            </a:r>
            <a:r>
              <a:rPr lang="ja-JP" altLang="en-US" sz="2800" dirty="0">
                <a:solidFill>
                  <a:srgbClr val="FF0000"/>
                </a:solidFill>
                <a:latin typeface="+mj-ea"/>
                <a:ea typeface="+mj-ea"/>
              </a:rPr>
              <a:t>何が</a:t>
            </a:r>
            <a:r>
              <a:rPr lang="en-US" altLang="ja-JP" sz="2800" dirty="0">
                <a:solidFill>
                  <a:srgbClr val="FF0000"/>
                </a:solidFill>
                <a:latin typeface="+mj-ea"/>
                <a:ea typeface="+mj-ea"/>
              </a:rPr>
              <a:t>critical</a:t>
            </a:r>
            <a:r>
              <a:rPr lang="ja-JP" altLang="en-US" sz="2800" dirty="0">
                <a:solidFill>
                  <a:srgbClr val="FF0000"/>
                </a:solidFill>
                <a:latin typeface="+mj-ea"/>
                <a:ea typeface="+mj-ea"/>
              </a:rPr>
              <a:t>なのかを考えて，そこに注力する</a:t>
            </a:r>
            <a:r>
              <a:rPr lang="en-US" altLang="ja-JP" sz="2800" dirty="0">
                <a:solidFill>
                  <a:srgbClr val="FF0000"/>
                </a:solidFill>
                <a:latin typeface="+mj-ea"/>
                <a:ea typeface="+mj-ea"/>
              </a:rPr>
              <a:t>』</a:t>
            </a:r>
            <a:r>
              <a:rPr lang="ja-JP" altLang="en-US" sz="2800" dirty="0">
                <a:solidFill>
                  <a:prstClr val="black"/>
                </a:solidFill>
                <a:latin typeface="+mj-ea"/>
                <a:ea typeface="+mj-ea"/>
              </a:rPr>
              <a:t>という発想の転換が必要！！</a:t>
            </a:r>
            <a:endParaRPr lang="en-US" altLang="ja-JP" sz="2800" dirty="0">
              <a:solidFill>
                <a:prstClr val="black"/>
              </a:solidFill>
              <a:latin typeface="+mj-ea"/>
              <a:ea typeface="+mj-ea"/>
            </a:endParaRPr>
          </a:p>
          <a:p>
            <a:pPr marR="0" lvl="0" algn="l" defTabSz="914400" rtl="0" eaLnBrk="1" fontAlgn="auto" latinLnBrk="0" hangingPunct="1">
              <a:lnSpc>
                <a:spcPct val="100000"/>
              </a:lnSpc>
              <a:spcBef>
                <a:spcPts val="0"/>
              </a:spcBef>
              <a:spcAft>
                <a:spcPts val="0"/>
              </a:spcAft>
              <a:buClrTx/>
              <a:buSzTx/>
              <a:tabLst/>
              <a:defRPr/>
            </a:pPr>
            <a:r>
              <a:rPr kumimoji="1" lang="ja-JP" altLang="en-US" sz="2800" b="0" i="0" u="none" strike="noStrike" kern="1200" cap="none" spc="0" normalizeH="0" baseline="0" noProof="0" dirty="0">
                <a:ln>
                  <a:noFill/>
                </a:ln>
                <a:solidFill>
                  <a:prstClr val="black"/>
                </a:solidFill>
                <a:effectLst/>
                <a:uLnTx/>
                <a:uFillTx/>
                <a:latin typeface="+mj-ea"/>
                <a:ea typeface="+mj-ea"/>
                <a:cs typeface="+mn-cs"/>
              </a:rPr>
              <a:t>→</a:t>
            </a:r>
            <a:r>
              <a:rPr kumimoji="1" lang="en-US" altLang="ja-JP" sz="2800" b="0" i="0" u="none" strike="noStrike" kern="1200" cap="none" spc="0" normalizeH="0" baseline="0" noProof="0" dirty="0">
                <a:ln>
                  <a:noFill/>
                </a:ln>
                <a:solidFill>
                  <a:prstClr val="black"/>
                </a:solidFill>
                <a:effectLst/>
                <a:uLnTx/>
                <a:uFillTx/>
                <a:latin typeface="+mj-ea"/>
                <a:ea typeface="+mj-ea"/>
                <a:cs typeface="+mn-cs"/>
              </a:rPr>
              <a:t>GCP</a:t>
            </a:r>
            <a:r>
              <a:rPr kumimoji="1" lang="ja-JP" altLang="en-US" sz="2800" b="0" i="0" u="none" strike="noStrike" kern="1200" cap="none" spc="0" normalizeH="0" baseline="0" noProof="0" dirty="0">
                <a:ln>
                  <a:noFill/>
                </a:ln>
                <a:solidFill>
                  <a:prstClr val="black"/>
                </a:solidFill>
                <a:effectLst/>
                <a:uLnTx/>
                <a:uFillTx/>
                <a:latin typeface="+mj-ea"/>
                <a:ea typeface="+mj-ea"/>
                <a:cs typeface="+mn-cs"/>
              </a:rPr>
              <a:t>省令の改正ではなく，新たな</a:t>
            </a:r>
            <a:r>
              <a:rPr kumimoji="1" lang="en-US" altLang="ja-JP" sz="2800" b="0" i="0" u="none" strike="noStrike" kern="1200" cap="none" spc="0" normalizeH="0" baseline="0" noProof="0" dirty="0">
                <a:ln>
                  <a:noFill/>
                </a:ln>
                <a:solidFill>
                  <a:prstClr val="black"/>
                </a:solidFill>
                <a:effectLst/>
                <a:uLnTx/>
                <a:uFillTx/>
                <a:latin typeface="+mj-ea"/>
                <a:ea typeface="+mj-ea"/>
                <a:cs typeface="+mn-cs"/>
              </a:rPr>
              <a:t>GCP</a:t>
            </a:r>
            <a:r>
              <a:rPr kumimoji="1" lang="ja-JP" altLang="en-US" sz="2800" b="0" i="0" u="none" strike="noStrike" kern="1200" cap="none" spc="0" normalizeH="0" baseline="0" noProof="0" dirty="0">
                <a:ln>
                  <a:noFill/>
                </a:ln>
                <a:solidFill>
                  <a:prstClr val="black"/>
                </a:solidFill>
                <a:effectLst/>
                <a:uLnTx/>
                <a:uFillTx/>
                <a:latin typeface="+mj-ea"/>
                <a:ea typeface="+mj-ea"/>
                <a:cs typeface="+mn-cs"/>
              </a:rPr>
              <a:t>として認識すべき</a:t>
            </a:r>
            <a:endParaRPr kumimoji="1" lang="en-US" altLang="ja-JP" sz="2400" b="0" i="0" u="none" strike="noStrike" kern="1200" cap="none" spc="0" normalizeH="0" baseline="0" noProof="0" dirty="0">
              <a:ln>
                <a:noFill/>
              </a:ln>
              <a:solidFill>
                <a:prstClr val="black"/>
              </a:solidFill>
              <a:effectLst/>
              <a:uLnTx/>
              <a:uFillTx/>
              <a:latin typeface="+mj-ea"/>
              <a:ea typeface="+mj-ea"/>
              <a:cs typeface="+mn-cs"/>
            </a:endParaRPr>
          </a:p>
        </p:txBody>
      </p:sp>
      <p:sp>
        <p:nvSpPr>
          <p:cNvPr id="5" name="矢印: 下 4">
            <a:extLst>
              <a:ext uri="{FF2B5EF4-FFF2-40B4-BE49-F238E27FC236}">
                <a16:creationId xmlns:a16="http://schemas.microsoft.com/office/drawing/2014/main" id="{DADE94E5-FC49-6E18-2317-58C7869E98C6}"/>
              </a:ext>
            </a:extLst>
          </p:cNvPr>
          <p:cNvSpPr/>
          <p:nvPr/>
        </p:nvSpPr>
        <p:spPr>
          <a:xfrm>
            <a:off x="5176837" y="3429000"/>
            <a:ext cx="1838325" cy="3254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 name="正方形/長方形 4">
            <a:extLst>
              <a:ext uri="{FF2B5EF4-FFF2-40B4-BE49-F238E27FC236}">
                <a16:creationId xmlns:a16="http://schemas.microsoft.com/office/drawing/2014/main" id="{54488CA4-5E65-A837-8713-EEC39C4E2EE2}"/>
              </a:ext>
            </a:extLst>
          </p:cNvPr>
          <p:cNvSpPr/>
          <p:nvPr/>
        </p:nvSpPr>
        <p:spPr bwMode="auto">
          <a:xfrm>
            <a:off x="1105520" y="5375103"/>
            <a:ext cx="9980958" cy="10871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ja-JP" altLang="en-US" sz="2800" i="0" dirty="0">
                <a:ln w="0"/>
                <a:solidFill>
                  <a:srgbClr val="0000CC"/>
                </a:solidFill>
                <a:effectLst>
                  <a:outerShdw blurRad="38100" dist="19050" dir="2700000" algn="tl" rotWithShape="0">
                    <a:schemeClr val="dk1">
                      <a:alpha val="40000"/>
                    </a:schemeClr>
                  </a:outerShdw>
                </a:effectLst>
                <a:latin typeface="+mn-ea"/>
              </a:rPr>
              <a:t>“考え方としての</a:t>
            </a:r>
            <a:r>
              <a:rPr lang="en-US" altLang="ja-JP" sz="2800" i="0" dirty="0">
                <a:ln w="0"/>
                <a:solidFill>
                  <a:srgbClr val="0000CC"/>
                </a:solidFill>
                <a:effectLst>
                  <a:outerShdw blurRad="38100" dist="19050" dir="2700000" algn="tl" rotWithShape="0">
                    <a:schemeClr val="dk1">
                      <a:alpha val="40000"/>
                    </a:schemeClr>
                  </a:outerShdw>
                </a:effectLst>
                <a:latin typeface="+mn-ea"/>
              </a:rPr>
              <a:t>GCP”</a:t>
            </a:r>
            <a:r>
              <a:rPr lang="ja-JP" altLang="en-US" sz="2800" i="0" dirty="0">
                <a:ln w="0"/>
                <a:solidFill>
                  <a:srgbClr val="0000CC"/>
                </a:solidFill>
                <a:effectLst>
                  <a:outerShdw blurRad="38100" dist="19050" dir="2700000" algn="tl" rotWithShape="0">
                    <a:schemeClr val="dk1">
                      <a:alpha val="40000"/>
                    </a:schemeClr>
                  </a:outerShdw>
                </a:effectLst>
                <a:latin typeface="+mn-ea"/>
              </a:rPr>
              <a:t>に対応できる“考えられる人”を</a:t>
            </a:r>
            <a:br>
              <a:rPr lang="ja-JP" altLang="en-US" sz="2800" i="0" dirty="0">
                <a:ln w="0"/>
                <a:solidFill>
                  <a:srgbClr val="0000CC"/>
                </a:solidFill>
                <a:effectLst>
                  <a:outerShdw blurRad="38100" dist="19050" dir="2700000" algn="tl" rotWithShape="0">
                    <a:schemeClr val="dk1">
                      <a:alpha val="40000"/>
                    </a:schemeClr>
                  </a:outerShdw>
                </a:effectLst>
                <a:latin typeface="+mn-ea"/>
              </a:rPr>
            </a:br>
            <a:r>
              <a:rPr lang="ja-JP" altLang="en-US" sz="2800" i="0" dirty="0">
                <a:ln w="0"/>
                <a:solidFill>
                  <a:srgbClr val="0000CC"/>
                </a:solidFill>
                <a:effectLst>
                  <a:outerShdw blurRad="38100" dist="19050" dir="2700000" algn="tl" rotWithShape="0">
                    <a:schemeClr val="dk1">
                      <a:alpha val="40000"/>
                    </a:schemeClr>
                  </a:outerShdw>
                </a:effectLst>
                <a:latin typeface="+mn-ea"/>
              </a:rPr>
              <a:t>育てていくことが必要になってくる</a:t>
            </a:r>
          </a:p>
        </p:txBody>
      </p:sp>
      <p:pic>
        <p:nvPicPr>
          <p:cNvPr id="7" name="Section 1_SL11">
            <a:hlinkClick r:id="" action="ppaction://media"/>
            <a:extLst>
              <a:ext uri="{FF2B5EF4-FFF2-40B4-BE49-F238E27FC236}">
                <a16:creationId xmlns:a16="http://schemas.microsoft.com/office/drawing/2014/main" id="{F8026F21-C3F6-E851-99C0-6CBDA14958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93513" y="6042025"/>
            <a:ext cx="406400" cy="406400"/>
          </a:xfrm>
          <a:prstGeom prst="rect">
            <a:avLst/>
          </a:prstGeom>
        </p:spPr>
      </p:pic>
    </p:spTree>
    <p:extLst>
      <p:ext uri="{BB962C8B-B14F-4D97-AF65-F5344CB8AC3E}">
        <p14:creationId xmlns:p14="http://schemas.microsoft.com/office/powerpoint/2010/main" val="115465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7DE41-1E59-6D59-CB2E-057476C7C2E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D239423-70C8-D148-2AA8-6E5E65A5E01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
        <p:nvSpPr>
          <p:cNvPr id="3" name="タイトル 5">
            <a:extLst>
              <a:ext uri="{FF2B5EF4-FFF2-40B4-BE49-F238E27FC236}">
                <a16:creationId xmlns:a16="http://schemas.microsoft.com/office/drawing/2014/main" id="{A4BC0F81-A23D-7C44-544F-F041A61DA02F}"/>
              </a:ext>
            </a:extLst>
          </p:cNvPr>
          <p:cNvSpPr txBox="1">
            <a:spLocks/>
          </p:cNvSpPr>
          <p:nvPr/>
        </p:nvSpPr>
        <p:spPr>
          <a:xfrm>
            <a:off x="609600" y="405299"/>
            <a:ext cx="10972800" cy="681762"/>
          </a:xfrm>
          <a:prstGeom prst="rect">
            <a:avLst/>
          </a:prstGeom>
        </p:spPr>
        <p:txBody>
          <a:bodyPr/>
          <a:lstStyle>
            <a:lvl1pPr algn="ctr" rtl="0" eaLnBrk="0" fontAlgn="base" hangingPunct="0">
              <a:spcBef>
                <a:spcPct val="0"/>
              </a:spcBef>
              <a:spcAft>
                <a:spcPct val="0"/>
              </a:spcAft>
              <a:defRPr kumimoji="1"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200" b="1" i="0" u="none" strike="noStrike" kern="0" cap="none" spc="0" normalizeH="0" baseline="0" noProof="0" dirty="0">
                <a:ln>
                  <a:noFill/>
                </a:ln>
                <a:solidFill>
                  <a:srgbClr val="000000"/>
                </a:solidFill>
                <a:effectLst/>
                <a:uLnTx/>
                <a:uFillTx/>
                <a:latin typeface="Meiryo UI"/>
                <a:ea typeface="Meiryo UI"/>
                <a:cs typeface="Calibri" panose="020F0502020204030204" pitchFamily="34" charset="0"/>
              </a:rPr>
              <a:t>GCP</a:t>
            </a:r>
            <a:r>
              <a:rPr kumimoji="1" lang="ja-JP" altLang="en-US" sz="3200" b="1" i="0" u="none" strike="noStrike" kern="0" cap="none" spc="0" normalizeH="0" baseline="0" noProof="0" dirty="0">
                <a:ln>
                  <a:noFill/>
                </a:ln>
                <a:solidFill>
                  <a:srgbClr val="000000"/>
                </a:solidFill>
                <a:effectLst/>
                <a:uLnTx/>
                <a:uFillTx/>
                <a:latin typeface="Meiryo UI"/>
                <a:ea typeface="Meiryo UI"/>
                <a:cs typeface="Calibri" panose="020F0502020204030204" pitchFamily="34" charset="0"/>
              </a:rPr>
              <a:t>の位置づけの転換</a:t>
            </a:r>
          </a:p>
        </p:txBody>
      </p:sp>
      <p:pic>
        <p:nvPicPr>
          <p:cNvPr id="4" name="図 3" descr="ガラスのコップ&#10;&#10;中程度の精度で自動的に生成された説明">
            <a:extLst>
              <a:ext uri="{FF2B5EF4-FFF2-40B4-BE49-F238E27FC236}">
                <a16:creationId xmlns:a16="http://schemas.microsoft.com/office/drawing/2014/main" id="{1E3B8E45-B527-BC71-3E96-35DCF7894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964" y="1757413"/>
            <a:ext cx="2944072" cy="2944072"/>
          </a:xfrm>
          <a:prstGeom prst="rect">
            <a:avLst/>
          </a:prstGeom>
        </p:spPr>
      </p:pic>
      <p:pic>
        <p:nvPicPr>
          <p:cNvPr id="5" name="図 4">
            <a:extLst>
              <a:ext uri="{FF2B5EF4-FFF2-40B4-BE49-F238E27FC236}">
                <a16:creationId xmlns:a16="http://schemas.microsoft.com/office/drawing/2014/main" id="{4854A87A-C83B-7D96-F5F4-533668628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15415" y="2333625"/>
            <a:ext cx="2268855" cy="2190750"/>
          </a:xfrm>
          <a:prstGeom prst="rect">
            <a:avLst/>
          </a:prstGeom>
        </p:spPr>
      </p:pic>
      <p:pic>
        <p:nvPicPr>
          <p:cNvPr id="6" name="図 5">
            <a:extLst>
              <a:ext uri="{FF2B5EF4-FFF2-40B4-BE49-F238E27FC236}">
                <a16:creationId xmlns:a16="http://schemas.microsoft.com/office/drawing/2014/main" id="{B6308067-B6FE-8173-D190-C984B93E57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7730" y="2349883"/>
            <a:ext cx="2227126" cy="2227126"/>
          </a:xfrm>
          <a:prstGeom prst="rect">
            <a:avLst/>
          </a:prstGeom>
        </p:spPr>
      </p:pic>
      <p:sp>
        <p:nvSpPr>
          <p:cNvPr id="7" name="吹き出し: 角を丸めた四角形 6">
            <a:extLst>
              <a:ext uri="{FF2B5EF4-FFF2-40B4-BE49-F238E27FC236}">
                <a16:creationId xmlns:a16="http://schemas.microsoft.com/office/drawing/2014/main" id="{3287ADF8-EBAF-6DBA-184A-0E72712971DC}"/>
              </a:ext>
            </a:extLst>
          </p:cNvPr>
          <p:cNvSpPr/>
          <p:nvPr/>
        </p:nvSpPr>
        <p:spPr bwMode="auto">
          <a:xfrm>
            <a:off x="1415415" y="1228775"/>
            <a:ext cx="3627617" cy="717503"/>
          </a:xfrm>
          <a:prstGeom prst="wedgeRoundRectCallout">
            <a:avLst>
              <a:gd name="adj1" fmla="val -12182"/>
              <a:gd name="adj2" fmla="val 117913"/>
              <a:gd name="adj3" fmla="val 16667"/>
            </a:avLst>
          </a:prstGeom>
          <a:solidFill>
            <a:schemeClr val="bg1"/>
          </a:solidFill>
          <a:ln>
            <a:solidFill>
              <a:srgbClr val="000066"/>
            </a:solidFill>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100%</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入ってないから，</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GCP</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準拠とは言えないですね</a:t>
            </a:r>
          </a:p>
        </p:txBody>
      </p:sp>
      <p:sp>
        <p:nvSpPr>
          <p:cNvPr id="8" name="吹き出し: 角を丸めた四角形 7">
            <a:extLst>
              <a:ext uri="{FF2B5EF4-FFF2-40B4-BE49-F238E27FC236}">
                <a16:creationId xmlns:a16="http://schemas.microsoft.com/office/drawing/2014/main" id="{1AF8DEB9-A33F-099E-E2A5-964521A3C4A2}"/>
              </a:ext>
            </a:extLst>
          </p:cNvPr>
          <p:cNvSpPr/>
          <p:nvPr/>
        </p:nvSpPr>
        <p:spPr bwMode="auto">
          <a:xfrm>
            <a:off x="7884795" y="1075541"/>
            <a:ext cx="3627617" cy="1023969"/>
          </a:xfrm>
          <a:prstGeom prst="wedgeRoundRectCallout">
            <a:avLst>
              <a:gd name="adj1" fmla="val -8894"/>
              <a:gd name="adj2" fmla="val 87629"/>
              <a:gd name="adj3" fmla="val 16667"/>
            </a:avLst>
          </a:prstGeom>
          <a:solidFill>
            <a:schemeClr val="bg1"/>
          </a:solidFill>
          <a:ln>
            <a:solidFill>
              <a:srgbClr val="000066"/>
            </a:solidFill>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もちろん</a:t>
            </a:r>
            <a:r>
              <a:rPr kumimoji="1" lang="en-US" altLang="ja-JP" sz="1800" b="0" i="0" u="none" strike="noStrike" kern="1200" cap="none" spc="0" normalizeH="0" baseline="0" noProof="0" dirty="0">
                <a:ln>
                  <a:noFill/>
                </a:ln>
                <a:solidFill>
                  <a:srgbClr val="000000"/>
                </a:solidFill>
                <a:effectLst/>
                <a:uLnTx/>
                <a:uFillTx/>
                <a:latin typeface="Meiryo UI"/>
                <a:ea typeface="Meiryo UI"/>
                <a:cs typeface="+mn-cs"/>
              </a:rPr>
              <a:t>GCP</a:t>
            </a:r>
            <a:r>
              <a:rPr kumimoji="1" lang="ja-JP" altLang="en-US" sz="1800" b="0" i="0" u="none" strike="noStrike" kern="1200" cap="none" spc="0" normalizeH="0" baseline="0" noProof="0" dirty="0">
                <a:ln>
                  <a:noFill/>
                </a:ln>
                <a:solidFill>
                  <a:srgbClr val="000000"/>
                </a:solidFill>
                <a:effectLst/>
                <a:uLnTx/>
                <a:uFillTx/>
                <a:latin typeface="Meiryo UI"/>
                <a:ea typeface="Meiryo UI"/>
                <a:cs typeface="+mn-cs"/>
              </a:rPr>
              <a:t>の原則を守ってやってますよ（手順は実情にあわせたやり方で柔軟に運用）</a:t>
            </a:r>
          </a:p>
        </p:txBody>
      </p:sp>
      <p:sp>
        <p:nvSpPr>
          <p:cNvPr id="9" name="テキスト ボックス 8">
            <a:extLst>
              <a:ext uri="{FF2B5EF4-FFF2-40B4-BE49-F238E27FC236}">
                <a16:creationId xmlns:a16="http://schemas.microsoft.com/office/drawing/2014/main" id="{19816FFC-944D-E307-4AC8-7C3F03AE0BF5}"/>
              </a:ext>
            </a:extLst>
          </p:cNvPr>
          <p:cNvSpPr txBox="1"/>
          <p:nvPr/>
        </p:nvSpPr>
        <p:spPr>
          <a:xfrm>
            <a:off x="152036" y="5154480"/>
            <a:ext cx="557641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Meiryo UI"/>
                <a:ea typeface="Meiryo UI"/>
                <a:cs typeface="+mn-cs"/>
              </a:rPr>
              <a:t>「チェックリスト」としての</a:t>
            </a:r>
            <a:r>
              <a:rPr kumimoji="1" lang="en-US" altLang="ja-JP" sz="2400" b="0" i="0" u="none" strike="noStrike" kern="1200" cap="none" spc="0" normalizeH="0" baseline="0" noProof="0" dirty="0">
                <a:ln>
                  <a:noFill/>
                </a:ln>
                <a:solidFill>
                  <a:srgbClr val="C00000"/>
                </a:solidFill>
                <a:effectLst/>
                <a:uLnTx/>
                <a:uFillTx/>
                <a:latin typeface="Meiryo UI"/>
                <a:ea typeface="Meiryo UI"/>
                <a:cs typeface="+mn-cs"/>
              </a:rPr>
              <a:t>GCP</a:t>
            </a:r>
            <a:r>
              <a:rPr kumimoji="1" lang="ja-JP" altLang="en-US" sz="2400" b="0" i="0" u="none" strike="noStrike" kern="1200" cap="none" spc="0" normalizeH="0" baseline="0" noProof="0" dirty="0">
                <a:ln>
                  <a:noFill/>
                </a:ln>
                <a:solidFill>
                  <a:srgbClr val="C00000"/>
                </a:solidFill>
                <a:effectLst/>
                <a:uLnTx/>
                <a:uFillTx/>
                <a:latin typeface="Meiryo UI"/>
                <a:ea typeface="Meiryo UI"/>
                <a:cs typeface="+mn-cs"/>
              </a:rPr>
              <a:t>から</a:t>
            </a:r>
          </a:p>
        </p:txBody>
      </p:sp>
      <p:sp>
        <p:nvSpPr>
          <p:cNvPr id="10" name="テキスト ボックス 9">
            <a:extLst>
              <a:ext uri="{FF2B5EF4-FFF2-40B4-BE49-F238E27FC236}">
                <a16:creationId xmlns:a16="http://schemas.microsoft.com/office/drawing/2014/main" id="{D30CA689-A304-B4DD-D9A7-DE3AE6FA51A3}"/>
              </a:ext>
            </a:extLst>
          </p:cNvPr>
          <p:cNvSpPr txBox="1"/>
          <p:nvPr/>
        </p:nvSpPr>
        <p:spPr>
          <a:xfrm>
            <a:off x="7176135" y="5162268"/>
            <a:ext cx="44062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Meiryo UI"/>
                <a:ea typeface="Meiryo UI"/>
                <a:cs typeface="+mn-cs"/>
              </a:rPr>
              <a:t>「考え方」としての</a:t>
            </a:r>
            <a:r>
              <a:rPr kumimoji="1" lang="en-US" altLang="ja-JP" sz="2400" b="0" i="0" u="none" strike="noStrike" kern="1200" cap="none" spc="0" normalizeH="0" baseline="0" noProof="0" dirty="0">
                <a:ln>
                  <a:noFill/>
                </a:ln>
                <a:solidFill>
                  <a:srgbClr val="C00000"/>
                </a:solidFill>
                <a:effectLst/>
                <a:uLnTx/>
                <a:uFillTx/>
                <a:latin typeface="Meiryo UI"/>
                <a:ea typeface="Meiryo UI"/>
                <a:cs typeface="+mn-cs"/>
              </a:rPr>
              <a:t>GCP</a:t>
            </a:r>
            <a:r>
              <a:rPr kumimoji="1" lang="ja-JP" altLang="en-US" sz="2400" b="0" i="0" u="none" strike="noStrike" kern="1200" cap="none" spc="0" normalizeH="0" baseline="0" noProof="0" dirty="0">
                <a:ln>
                  <a:noFill/>
                </a:ln>
                <a:solidFill>
                  <a:srgbClr val="C00000"/>
                </a:solidFill>
                <a:effectLst/>
                <a:uLnTx/>
                <a:uFillTx/>
                <a:latin typeface="Meiryo UI"/>
                <a:ea typeface="Meiryo UI"/>
                <a:cs typeface="+mn-cs"/>
              </a:rPr>
              <a:t>へ</a:t>
            </a:r>
          </a:p>
        </p:txBody>
      </p:sp>
      <p:sp>
        <p:nvSpPr>
          <p:cNvPr id="11" name="矢印: 右 10">
            <a:extLst>
              <a:ext uri="{FF2B5EF4-FFF2-40B4-BE49-F238E27FC236}">
                <a16:creationId xmlns:a16="http://schemas.microsoft.com/office/drawing/2014/main" id="{9E25D2FC-95EB-AB19-4663-4728E632617E}"/>
              </a:ext>
            </a:extLst>
          </p:cNvPr>
          <p:cNvSpPr/>
          <p:nvPr/>
        </p:nvSpPr>
        <p:spPr bwMode="auto">
          <a:xfrm>
            <a:off x="5728447" y="5195746"/>
            <a:ext cx="1440180" cy="394708"/>
          </a:xfrm>
          <a:prstGeom prst="rightArrow">
            <a:avLst/>
          </a:prstGeom>
          <a:solidFill>
            <a:srgbClr val="C00000"/>
          </a:solidFill>
          <a:ln>
            <a:noFill/>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2" name="テキスト ボックス 11">
            <a:extLst>
              <a:ext uri="{FF2B5EF4-FFF2-40B4-BE49-F238E27FC236}">
                <a16:creationId xmlns:a16="http://schemas.microsoft.com/office/drawing/2014/main" id="{09A4788C-202E-747E-325D-2BCE27A72329}"/>
              </a:ext>
            </a:extLst>
          </p:cNvPr>
          <p:cNvSpPr txBox="1"/>
          <p:nvPr/>
        </p:nvSpPr>
        <p:spPr>
          <a:xfrm>
            <a:off x="1415415" y="4524375"/>
            <a:ext cx="252031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多くの（？）日本人</a:t>
            </a:r>
          </a:p>
        </p:txBody>
      </p:sp>
      <p:sp>
        <p:nvSpPr>
          <p:cNvPr id="13" name="テキスト ボックス 12">
            <a:extLst>
              <a:ext uri="{FF2B5EF4-FFF2-40B4-BE49-F238E27FC236}">
                <a16:creationId xmlns:a16="http://schemas.microsoft.com/office/drawing/2014/main" id="{3BAB5034-B2CA-14C3-B610-24C071B60371}"/>
              </a:ext>
            </a:extLst>
          </p:cNvPr>
          <p:cNvSpPr txBox="1"/>
          <p:nvPr/>
        </p:nvSpPr>
        <p:spPr>
          <a:xfrm>
            <a:off x="8256270" y="4480052"/>
            <a:ext cx="252031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海外の研究者</a:t>
            </a:r>
          </a:p>
        </p:txBody>
      </p:sp>
      <p:sp>
        <p:nvSpPr>
          <p:cNvPr id="14" name="テキスト ボックス 13">
            <a:extLst>
              <a:ext uri="{FF2B5EF4-FFF2-40B4-BE49-F238E27FC236}">
                <a16:creationId xmlns:a16="http://schemas.microsoft.com/office/drawing/2014/main" id="{0DF2954D-1ED8-4DEC-FD8B-65AF671B7F41}"/>
              </a:ext>
            </a:extLst>
          </p:cNvPr>
          <p:cNvSpPr txBox="1"/>
          <p:nvPr/>
        </p:nvSpPr>
        <p:spPr>
          <a:xfrm>
            <a:off x="3704971" y="5859795"/>
            <a:ext cx="6694525"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E6(R3)</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パブコメ説明会（</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2023</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年</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7</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月</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28</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日，厚労省</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 PMDA, </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製薬協の共催）</a:t>
            </a:r>
            <a:endParaRPr kumimoji="1" lang="en-US" altLang="ja-JP" sz="1600" b="0"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国立がんセンター中央病院・中村健一先生講演スライド</a:t>
            </a:r>
            <a:endParaRPr kumimoji="1" lang="ja-JP" altLang="en-US" sz="1600" b="1"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F37BF458-B09C-7D43-C227-1B04D9EBDA43}"/>
              </a:ext>
            </a:extLst>
          </p:cNvPr>
          <p:cNvSpPr txBox="1"/>
          <p:nvPr/>
        </p:nvSpPr>
        <p:spPr>
          <a:xfrm>
            <a:off x="7629328" y="6372655"/>
            <a:ext cx="353968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a:ea typeface="Meiryo UI"/>
                <a:cs typeface="+mn-cs"/>
              </a:rPr>
              <a:t>https://www.pmda.go.jp/files/000263567.pdf</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n-cs"/>
            </a:endParaRPr>
          </a:p>
        </p:txBody>
      </p:sp>
      <p:pic>
        <p:nvPicPr>
          <p:cNvPr id="16" name="Section 1_SL12">
            <a:hlinkClick r:id="" action="ppaction://media"/>
            <a:extLst>
              <a:ext uri="{FF2B5EF4-FFF2-40B4-BE49-F238E27FC236}">
                <a16:creationId xmlns:a16="http://schemas.microsoft.com/office/drawing/2014/main" id="{2DD8B6B3-D89C-1460-45F1-1A68648D2C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9388" y="5992813"/>
            <a:ext cx="406400" cy="406400"/>
          </a:xfrm>
          <a:prstGeom prst="rect">
            <a:avLst/>
          </a:prstGeom>
        </p:spPr>
      </p:pic>
    </p:spTree>
    <p:extLst>
      <p:ext uri="{BB962C8B-B14F-4D97-AF65-F5344CB8AC3E}">
        <p14:creationId xmlns:p14="http://schemas.microsoft.com/office/powerpoint/2010/main" val="28261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4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2783D8-0A10-C1AB-BA43-B74879D237A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ja-JP" altLang="en-US" sz="800" b="0" i="0" u="none" strike="noStrike" kern="1200" cap="none" spc="0" normalizeH="0" baseline="0" noProof="0" dirty="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
        <p:nvSpPr>
          <p:cNvPr id="3" name="タイトル 1">
            <a:extLst>
              <a:ext uri="{FF2B5EF4-FFF2-40B4-BE49-F238E27FC236}">
                <a16:creationId xmlns:a16="http://schemas.microsoft.com/office/drawing/2014/main" id="{D0C36FEA-AC2A-40C3-8D5F-137FD68F3D54}"/>
              </a:ext>
            </a:extLst>
          </p:cNvPr>
          <p:cNvSpPr txBox="1">
            <a:spLocks/>
          </p:cNvSpPr>
          <p:nvPr/>
        </p:nvSpPr>
        <p:spPr>
          <a:xfrm>
            <a:off x="703563" y="493125"/>
            <a:ext cx="10784875" cy="681925"/>
          </a:xfrm>
          <a:prstGeom prst="rect">
            <a:avLst/>
          </a:prstGeom>
        </p:spPr>
        <p:txBody>
          <a:bodyPr anchor="ctr" anchorCtr="0">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lang="ja-JP" altLang="en-US" sz="3600" b="1" dirty="0">
                <a:solidFill>
                  <a:srgbClr val="000000"/>
                </a:solidFill>
                <a:latin typeface="Meiryo UI"/>
                <a:ea typeface="Meiryo UI"/>
              </a:rPr>
              <a:t>本セクションの</a:t>
            </a:r>
            <a:r>
              <a:rPr kumimoji="1" lang="ja-JP" altLang="en-US" sz="3600" b="1" i="0" u="none" strike="noStrike" kern="1200" cap="none" spc="0" normalizeH="0" baseline="0" noProof="0" dirty="0">
                <a:ln>
                  <a:noFill/>
                </a:ln>
                <a:solidFill>
                  <a:srgbClr val="000000"/>
                </a:solidFill>
                <a:effectLst/>
                <a:uLnTx/>
                <a:uFillTx/>
                <a:latin typeface="Meiryo UI"/>
                <a:ea typeface="Meiryo UI"/>
                <a:cs typeface="+mj-cs"/>
              </a:rPr>
              <a:t>まとめ</a:t>
            </a:r>
          </a:p>
        </p:txBody>
      </p:sp>
      <p:sp>
        <p:nvSpPr>
          <p:cNvPr id="4" name="コンテンツ プレースホルダー 2">
            <a:extLst>
              <a:ext uri="{FF2B5EF4-FFF2-40B4-BE49-F238E27FC236}">
                <a16:creationId xmlns:a16="http://schemas.microsoft.com/office/drawing/2014/main" id="{3687B059-4158-60BD-8AD9-23CADABD3E88}"/>
              </a:ext>
            </a:extLst>
          </p:cNvPr>
          <p:cNvSpPr txBox="1">
            <a:spLocks/>
          </p:cNvSpPr>
          <p:nvPr/>
        </p:nvSpPr>
        <p:spPr bwMode="auto">
          <a:xfrm>
            <a:off x="793214" y="1413588"/>
            <a:ext cx="11123619" cy="518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87338" indent="-287338" algn="l" rtl="0" eaLnBrk="0" fontAlgn="base" hangingPunct="0">
              <a:spcBef>
                <a:spcPct val="20000"/>
              </a:spcBef>
              <a:spcAft>
                <a:spcPct val="0"/>
              </a:spcAft>
              <a:buClr>
                <a:srgbClr val="0000FF"/>
              </a:buClr>
              <a:buSzPct val="65000"/>
              <a:buFont typeface="Wingdings" panose="05000000000000000000" pitchFamily="2" charset="2"/>
              <a:buChar char="n"/>
              <a:defRPr kumimoji="1" sz="2800">
                <a:solidFill>
                  <a:schemeClr val="tx1"/>
                </a:solidFill>
                <a:latin typeface="+mn-lt"/>
                <a:ea typeface="+mn-ea"/>
                <a:cs typeface="+mn-cs"/>
              </a:defRPr>
            </a:lvl1pPr>
            <a:lvl2pPr marL="566738" indent="-277813" algn="l" rtl="0" eaLnBrk="0" fontAlgn="base" hangingPunct="0">
              <a:spcBef>
                <a:spcPct val="20000"/>
              </a:spcBef>
              <a:spcAft>
                <a:spcPct val="0"/>
              </a:spcAft>
              <a:buClr>
                <a:srgbClr val="CC00FF"/>
              </a:buClr>
              <a:buSzPct val="65000"/>
              <a:buFont typeface="Wingdings" panose="05000000000000000000" pitchFamily="2" charset="2"/>
              <a:buChar char="u"/>
              <a:defRPr kumimoji="1" sz="2400">
                <a:solidFill>
                  <a:schemeClr val="tx1"/>
                </a:solidFill>
                <a:latin typeface="+mn-lt"/>
                <a:ea typeface="+mn-ea"/>
              </a:defRPr>
            </a:lvl2pPr>
            <a:lvl3pPr marL="763588" indent="-195263" algn="l" rtl="0" eaLnBrk="0" fontAlgn="base" hangingPunct="0">
              <a:spcBef>
                <a:spcPct val="20000"/>
              </a:spcBef>
              <a:spcAft>
                <a:spcPct val="0"/>
              </a:spcAft>
              <a:buClr>
                <a:srgbClr val="00CC00"/>
              </a:buClr>
              <a:buSzPct val="65000"/>
              <a:buFont typeface="Wingdings" panose="05000000000000000000" pitchFamily="2" charset="2"/>
              <a:buChar char="l"/>
              <a:defRPr kumimoji="1" sz="2000">
                <a:solidFill>
                  <a:schemeClr val="tx1"/>
                </a:solidFill>
                <a:latin typeface="+mn-lt"/>
                <a:ea typeface="+mn-ea"/>
              </a:defRPr>
            </a:lvl3pPr>
            <a:lvl4pPr marL="954088" indent="-188913" algn="l" rtl="0" eaLnBrk="0" fontAlgn="base" hangingPunct="0">
              <a:spcBef>
                <a:spcPct val="20000"/>
              </a:spcBef>
              <a:spcAft>
                <a:spcPct val="0"/>
              </a:spcAft>
              <a:buChar char="–"/>
              <a:defRPr kumimoji="1" sz="2000">
                <a:solidFill>
                  <a:schemeClr val="tx1"/>
                </a:solidFill>
                <a:latin typeface="+mn-lt"/>
                <a:ea typeface="+mn-ea"/>
              </a:defRPr>
            </a:lvl4pPr>
            <a:lvl5pPr marL="1144588" indent="-188913" algn="l" rtl="0" eaLnBrk="0" fontAlgn="base" hangingPunct="0">
              <a:spcBef>
                <a:spcPct val="20000"/>
              </a:spcBef>
              <a:spcAft>
                <a:spcPct val="0"/>
              </a:spcAft>
              <a:buChar char="»"/>
              <a:defRPr kumimoji="1" sz="2000">
                <a:solidFill>
                  <a:schemeClr val="tx1"/>
                </a:solidFill>
                <a:latin typeface="+mn-lt"/>
                <a:ea typeface="+mn-ea"/>
              </a:defRPr>
            </a:lvl5pPr>
            <a:lvl6pPr marL="1601788" indent="-188913" algn="l" rtl="0" fontAlgn="base">
              <a:spcBef>
                <a:spcPct val="20000"/>
              </a:spcBef>
              <a:spcAft>
                <a:spcPct val="0"/>
              </a:spcAft>
              <a:buChar char="»"/>
              <a:defRPr kumimoji="1">
                <a:solidFill>
                  <a:schemeClr val="tx1"/>
                </a:solidFill>
                <a:latin typeface="+mn-lt"/>
                <a:ea typeface="+mn-ea"/>
              </a:defRPr>
            </a:lvl6pPr>
            <a:lvl7pPr marL="2058988" indent="-188913" algn="l" rtl="0" fontAlgn="base">
              <a:spcBef>
                <a:spcPct val="20000"/>
              </a:spcBef>
              <a:spcAft>
                <a:spcPct val="0"/>
              </a:spcAft>
              <a:buChar char="»"/>
              <a:defRPr kumimoji="1">
                <a:solidFill>
                  <a:schemeClr val="tx1"/>
                </a:solidFill>
                <a:latin typeface="+mn-lt"/>
                <a:ea typeface="+mn-ea"/>
              </a:defRPr>
            </a:lvl7pPr>
            <a:lvl8pPr marL="2516188" indent="-188913" algn="l" rtl="0" fontAlgn="base">
              <a:spcBef>
                <a:spcPct val="20000"/>
              </a:spcBef>
              <a:spcAft>
                <a:spcPct val="0"/>
              </a:spcAft>
              <a:buChar char="»"/>
              <a:defRPr kumimoji="1">
                <a:solidFill>
                  <a:schemeClr val="tx1"/>
                </a:solidFill>
                <a:latin typeface="+mn-lt"/>
                <a:ea typeface="+mn-ea"/>
              </a:defRPr>
            </a:lvl8pPr>
            <a:lvl9pPr marL="2973388" indent="-188913" algn="l" rtl="0" fontAlgn="base">
              <a:spcBef>
                <a:spcPct val="20000"/>
              </a:spcBef>
              <a:spcAft>
                <a:spcPct val="0"/>
              </a:spcAft>
              <a:buChar char="»"/>
              <a:defRPr kumimoji="1">
                <a:solidFill>
                  <a:schemeClr val="tx1"/>
                </a:solidFill>
                <a:latin typeface="+mn-lt"/>
                <a:ea typeface="+mn-ea"/>
              </a:defRPr>
            </a:lvl9pPr>
          </a:lstStyle>
          <a:p>
            <a:pPr marL="457200" lvl="2" indent="-457200">
              <a:lnSpc>
                <a:spcPct val="110000"/>
              </a:lnSpc>
              <a:spcBef>
                <a:spcPts val="0"/>
              </a:spcBef>
              <a:buClr>
                <a:schemeClr val="tx1"/>
              </a:buClr>
              <a:buSzPct val="100000"/>
              <a:buFont typeface="+mj-lt"/>
              <a:buAutoNum type="arabicPeriod"/>
            </a:pPr>
            <a:r>
              <a:rPr lang="en-US" altLang="ja-JP" sz="2400" kern="0" dirty="0">
                <a:solidFill>
                  <a:schemeClr val="tx1">
                    <a:lumMod val="50000"/>
                  </a:schemeClr>
                </a:solidFill>
                <a:latin typeface="Meiryo UI" panose="020B0604030504040204" pitchFamily="50" charset="-128"/>
                <a:ea typeface="Meiryo UI" panose="020B0604030504040204" pitchFamily="50" charset="-128"/>
              </a:rPr>
              <a:t>ICH-E6</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の四半世紀ぶりの大改定 </a:t>
            </a:r>
            <a:r>
              <a:rPr lang="en-US" altLang="ja-JP" sz="2400" kern="0" dirty="0">
                <a:solidFill>
                  <a:schemeClr val="tx1">
                    <a:lumMod val="50000"/>
                  </a:schemeClr>
                </a:solidFill>
                <a:latin typeface="Meiryo UI" panose="020B0604030504040204" pitchFamily="50" charset="-128"/>
                <a:ea typeface="Meiryo UI" panose="020B0604030504040204" pitchFamily="50" charset="-128"/>
              </a:rPr>
              <a:t>(=E6(R3))</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では，多様化が進む臨床試験デザインやデータソースに対応した適切で柔軟な指針が提供される。</a:t>
            </a:r>
            <a:endParaRPr lang="en-US" altLang="ja-JP" sz="2400" kern="0" dirty="0">
              <a:solidFill>
                <a:schemeClr val="tx1">
                  <a:lumMod val="50000"/>
                </a:schemeClr>
              </a:solidFill>
              <a:latin typeface="Meiryo UI" panose="020B0604030504040204" pitchFamily="50" charset="-128"/>
              <a:ea typeface="Meiryo UI" panose="020B0604030504040204" pitchFamily="50" charset="-128"/>
            </a:endParaRPr>
          </a:p>
          <a:p>
            <a:pPr marL="1093788" lvl="4" indent="-457200">
              <a:lnSpc>
                <a:spcPct val="110000"/>
              </a:lnSpc>
              <a:spcBef>
                <a:spcPts val="0"/>
              </a:spcBef>
              <a:buClr>
                <a:schemeClr val="tx1"/>
              </a:buClr>
              <a:buSzPct val="100000"/>
              <a:buFont typeface="Wingdings" panose="05000000000000000000" pitchFamily="2" charset="2"/>
              <a:buChar char="Ø"/>
            </a:pPr>
            <a:r>
              <a:rPr lang="ja-JP" altLang="en-US" kern="0" dirty="0">
                <a:solidFill>
                  <a:schemeClr val="tx1">
                    <a:lumMod val="50000"/>
                  </a:schemeClr>
                </a:solidFill>
                <a:latin typeface="Meiryo UI" panose="020B0604030504040204" pitchFamily="50" charset="-128"/>
                <a:ea typeface="Meiryo UI" panose="020B0604030504040204" pitchFamily="50" charset="-128"/>
              </a:rPr>
              <a:t>質の管理技術 </a:t>
            </a:r>
            <a:r>
              <a:rPr lang="en-US" altLang="ja-JP" kern="0" dirty="0">
                <a:solidFill>
                  <a:schemeClr val="tx1">
                    <a:lumMod val="50000"/>
                  </a:schemeClr>
                </a:solidFill>
                <a:latin typeface="Meiryo UI" panose="020B0604030504040204" pitchFamily="50" charset="-128"/>
                <a:ea typeface="Meiryo UI" panose="020B0604030504040204" pitchFamily="50" charset="-128"/>
              </a:rPr>
              <a:t>(</a:t>
            </a:r>
            <a:r>
              <a:rPr lang="en-US" altLang="ja-JP" kern="0" dirty="0" err="1">
                <a:solidFill>
                  <a:schemeClr val="tx1">
                    <a:lumMod val="50000"/>
                  </a:schemeClr>
                </a:solidFill>
                <a:latin typeface="Meiryo UI" panose="020B0604030504040204" pitchFamily="50" charset="-128"/>
                <a:ea typeface="Meiryo UI" panose="020B0604030504040204" pitchFamily="50" charset="-128"/>
              </a:rPr>
              <a:t>QbD</a:t>
            </a:r>
            <a:r>
              <a:rPr lang="ja-JP" altLang="en-US" kern="0" dirty="0">
                <a:solidFill>
                  <a:schemeClr val="tx1">
                    <a:lumMod val="50000"/>
                  </a:schemeClr>
                </a:solidFill>
                <a:latin typeface="Meiryo UI" panose="020B0604030504040204" pitchFamily="50" charset="-128"/>
                <a:ea typeface="Meiryo UI" panose="020B0604030504040204" pitchFamily="50" charset="-128"/>
              </a:rPr>
              <a:t>，</a:t>
            </a:r>
            <a:r>
              <a:rPr lang="en-US" altLang="ja-JP" kern="0" dirty="0">
                <a:solidFill>
                  <a:schemeClr val="tx1">
                    <a:lumMod val="50000"/>
                  </a:schemeClr>
                </a:solidFill>
                <a:latin typeface="Meiryo UI" panose="020B0604030504040204" pitchFamily="50" charset="-128"/>
                <a:ea typeface="Meiryo UI" panose="020B0604030504040204" pitchFamily="50" charset="-128"/>
              </a:rPr>
              <a:t>Fit for purpose</a:t>
            </a:r>
            <a:r>
              <a:rPr lang="ja-JP" altLang="en-US" kern="0" dirty="0">
                <a:solidFill>
                  <a:schemeClr val="tx1">
                    <a:lumMod val="50000"/>
                  </a:schemeClr>
                </a:solidFill>
                <a:latin typeface="Meiryo UI" panose="020B0604030504040204" pitchFamily="50" charset="-128"/>
                <a:ea typeface="Meiryo UI" panose="020B0604030504040204" pitchFamily="50" charset="-128"/>
              </a:rPr>
              <a:t>対応，</a:t>
            </a:r>
            <a:r>
              <a:rPr lang="en-US" altLang="ja-JP" kern="0" dirty="0">
                <a:solidFill>
                  <a:schemeClr val="tx1">
                    <a:lumMod val="50000"/>
                  </a:schemeClr>
                </a:solidFill>
                <a:latin typeface="Meiryo UI" panose="020B0604030504040204" pitchFamily="50" charset="-128"/>
                <a:ea typeface="Meiryo UI" panose="020B0604030504040204" pitchFamily="50" charset="-128"/>
              </a:rPr>
              <a:t>CTQ</a:t>
            </a:r>
            <a:r>
              <a:rPr lang="ja-JP" altLang="en-US" kern="0" dirty="0">
                <a:solidFill>
                  <a:schemeClr val="tx1">
                    <a:lumMod val="50000"/>
                  </a:schemeClr>
                </a:solidFill>
                <a:latin typeface="Meiryo UI" panose="020B0604030504040204" pitchFamily="50" charset="-128"/>
                <a:ea typeface="Meiryo UI" panose="020B0604030504040204" pitchFamily="50" charset="-128"/>
              </a:rPr>
              <a:t>要因，</a:t>
            </a:r>
            <a:r>
              <a:rPr lang="en-US" altLang="ja-JP" kern="0" dirty="0">
                <a:solidFill>
                  <a:schemeClr val="tx1">
                    <a:lumMod val="50000"/>
                  </a:schemeClr>
                </a:solidFill>
                <a:latin typeface="Meiryo UI" panose="020B0604030504040204" pitchFamily="50" charset="-128"/>
                <a:ea typeface="Meiryo UI" panose="020B0604030504040204" pitchFamily="50" charset="-128"/>
              </a:rPr>
              <a:t>Risk proportionate approach</a:t>
            </a:r>
            <a:r>
              <a:rPr lang="ja-JP" altLang="en-US" kern="0" dirty="0">
                <a:solidFill>
                  <a:schemeClr val="tx1">
                    <a:lumMod val="50000"/>
                  </a:schemeClr>
                </a:solidFill>
                <a:latin typeface="Meiryo UI" panose="020B0604030504040204" pitchFamily="50" charset="-128"/>
                <a:ea typeface="Meiryo UI" panose="020B0604030504040204" pitchFamily="50" charset="-128"/>
              </a:rPr>
              <a:t>といった概念の導入</a:t>
            </a:r>
            <a:r>
              <a:rPr lang="en-US" altLang="ja-JP" kern="0" dirty="0">
                <a:solidFill>
                  <a:schemeClr val="tx1">
                    <a:lumMod val="50000"/>
                  </a:schemeClr>
                </a:solidFill>
                <a:latin typeface="Meiryo UI" panose="020B0604030504040204" pitchFamily="50" charset="-128"/>
                <a:ea typeface="Meiryo UI" panose="020B0604030504040204" pitchFamily="50" charset="-128"/>
              </a:rPr>
              <a:t>)</a:t>
            </a:r>
          </a:p>
          <a:p>
            <a:pPr marL="1093788" lvl="4" indent="-457200">
              <a:lnSpc>
                <a:spcPct val="110000"/>
              </a:lnSpc>
              <a:spcBef>
                <a:spcPts val="0"/>
              </a:spcBef>
              <a:buClr>
                <a:schemeClr val="tx1"/>
              </a:buClr>
              <a:buSzPct val="100000"/>
              <a:buFont typeface="Wingdings" panose="05000000000000000000" pitchFamily="2" charset="2"/>
              <a:buChar char="Ø"/>
            </a:pPr>
            <a:r>
              <a:rPr lang="ja-JP" altLang="en-US" kern="0" dirty="0">
                <a:solidFill>
                  <a:schemeClr val="tx1">
                    <a:lumMod val="50000"/>
                  </a:schemeClr>
                </a:solidFill>
                <a:latin typeface="Meiryo UI" panose="020B0604030504040204" pitchFamily="50" charset="-128"/>
                <a:ea typeface="Meiryo UI" panose="020B0604030504040204" pitchFamily="50" charset="-128"/>
              </a:rPr>
              <a:t>様々なデータ，エビデンスの活用</a:t>
            </a:r>
          </a:p>
          <a:p>
            <a:pPr marL="0" indent="0">
              <a:lnSpc>
                <a:spcPct val="110000"/>
              </a:lnSpc>
              <a:spcBef>
                <a:spcPts val="0"/>
              </a:spcBef>
              <a:buClr>
                <a:schemeClr val="tx1"/>
              </a:buClr>
              <a:buSzPct val="100000"/>
              <a:buNone/>
            </a:pPr>
            <a:endParaRPr lang="ja-JP" altLang="en-US" sz="2400" kern="0" dirty="0">
              <a:solidFill>
                <a:schemeClr val="tx1">
                  <a:lumMod val="50000"/>
                </a:schemeClr>
              </a:solidFill>
              <a:latin typeface="Meiryo UI" panose="020B0604030504040204" pitchFamily="50" charset="-128"/>
              <a:ea typeface="Meiryo UI" panose="020B0604030504040204" pitchFamily="50" charset="-128"/>
            </a:endParaRPr>
          </a:p>
          <a:p>
            <a:pPr marL="514350" indent="-514350">
              <a:lnSpc>
                <a:spcPct val="110000"/>
              </a:lnSpc>
              <a:spcBef>
                <a:spcPts val="0"/>
              </a:spcBef>
              <a:buClr>
                <a:schemeClr val="tx1"/>
              </a:buClr>
              <a:buSzPct val="100000"/>
              <a:buFont typeface="+mj-lt"/>
              <a:buAutoNum type="arabicPeriod" startAt="2"/>
            </a:pPr>
            <a:r>
              <a:rPr lang="ja-JP" altLang="en-US" sz="2400" kern="0" dirty="0">
                <a:solidFill>
                  <a:schemeClr val="tx1">
                    <a:lumMod val="50000"/>
                  </a:schemeClr>
                </a:solidFill>
                <a:latin typeface="Meiryo UI" panose="020B0604030504040204" pitchFamily="50" charset="-128"/>
                <a:ea typeface="Meiryo UI" panose="020B0604030504040204" pitchFamily="50" charset="-128"/>
              </a:rPr>
              <a:t>日本の</a:t>
            </a:r>
            <a:r>
              <a:rPr lang="en-US" altLang="ja-JP" sz="2400" kern="0" dirty="0">
                <a:solidFill>
                  <a:schemeClr val="tx1">
                    <a:lumMod val="50000"/>
                  </a:schemeClr>
                </a:solidFill>
                <a:latin typeface="Meiryo UI" panose="020B0604030504040204" pitchFamily="50" charset="-128"/>
                <a:ea typeface="Meiryo UI" panose="020B0604030504040204" pitchFamily="50" charset="-128"/>
              </a:rPr>
              <a:t>GCP</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も</a:t>
            </a:r>
            <a:r>
              <a:rPr lang="en-US" altLang="ja-JP" sz="2400" kern="0" dirty="0">
                <a:solidFill>
                  <a:schemeClr val="tx1">
                    <a:lumMod val="50000"/>
                  </a:schemeClr>
                </a:solidFill>
                <a:latin typeface="Meiryo UI" panose="020B0604030504040204" pitchFamily="50" charset="-128"/>
                <a:ea typeface="Meiryo UI" panose="020B0604030504040204" pitchFamily="50" charset="-128"/>
              </a:rPr>
              <a:t>ICH-E6</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の大改定に合わせて“「チェックリスト」としての</a:t>
            </a:r>
            <a:r>
              <a:rPr lang="en-US" altLang="ja-JP" sz="2400" kern="0" dirty="0">
                <a:solidFill>
                  <a:schemeClr val="tx1">
                    <a:lumMod val="50000"/>
                  </a:schemeClr>
                </a:solidFill>
                <a:latin typeface="Meiryo UI" panose="020B0604030504040204" pitchFamily="50" charset="-128"/>
                <a:ea typeface="Meiryo UI" panose="020B0604030504040204" pitchFamily="50" charset="-128"/>
              </a:rPr>
              <a:t>GCP</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”から</a:t>
            </a:r>
            <a:br>
              <a:rPr lang="en-US" altLang="ja-JP" sz="2400" kern="0" dirty="0">
                <a:solidFill>
                  <a:schemeClr val="tx1">
                    <a:lumMod val="50000"/>
                  </a:schemeClr>
                </a:solidFill>
                <a:latin typeface="Meiryo UI" panose="020B0604030504040204" pitchFamily="50" charset="-128"/>
                <a:ea typeface="Meiryo UI" panose="020B0604030504040204" pitchFamily="50" charset="-128"/>
              </a:rPr>
            </a:br>
            <a:r>
              <a:rPr lang="ja-JP" altLang="en-US" sz="2400" kern="0" dirty="0">
                <a:solidFill>
                  <a:schemeClr val="tx1">
                    <a:lumMod val="50000"/>
                  </a:schemeClr>
                </a:solidFill>
                <a:latin typeface="Meiryo UI" panose="020B0604030504040204" pitchFamily="50" charset="-128"/>
                <a:ea typeface="Meiryo UI" panose="020B0604030504040204" pitchFamily="50" charset="-128"/>
              </a:rPr>
              <a:t>“「考え方」としての</a:t>
            </a:r>
            <a:r>
              <a:rPr lang="en-US" altLang="ja-JP" sz="2400" kern="0" dirty="0">
                <a:solidFill>
                  <a:schemeClr val="tx1">
                    <a:lumMod val="50000"/>
                  </a:schemeClr>
                </a:solidFill>
                <a:latin typeface="Meiryo UI" panose="020B0604030504040204" pitchFamily="50" charset="-128"/>
                <a:ea typeface="Meiryo UI" panose="020B0604030504040204" pitchFamily="50" charset="-128"/>
              </a:rPr>
              <a:t>GCP</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”への変換が求められる。</a:t>
            </a:r>
            <a:endParaRPr lang="en-US" altLang="ja-JP" sz="2400" kern="0" dirty="0">
              <a:solidFill>
                <a:schemeClr val="tx1">
                  <a:lumMod val="50000"/>
                </a:schemeClr>
              </a:solidFill>
              <a:latin typeface="Meiryo UI" panose="020B0604030504040204" pitchFamily="50" charset="-128"/>
              <a:ea typeface="Meiryo UI" panose="020B0604030504040204" pitchFamily="50" charset="-128"/>
            </a:endParaRPr>
          </a:p>
          <a:p>
            <a:pPr marL="514350" indent="-514350">
              <a:lnSpc>
                <a:spcPct val="110000"/>
              </a:lnSpc>
              <a:spcBef>
                <a:spcPts val="0"/>
              </a:spcBef>
              <a:buClr>
                <a:schemeClr val="tx1"/>
              </a:buClr>
              <a:buSzPct val="100000"/>
              <a:buFont typeface="+mj-lt"/>
              <a:buAutoNum type="arabicPeriod" startAt="2"/>
            </a:pPr>
            <a:endParaRPr lang="ja-JP" altLang="en-US" sz="2400" kern="0" dirty="0">
              <a:solidFill>
                <a:schemeClr val="tx1">
                  <a:lumMod val="50000"/>
                </a:schemeClr>
              </a:solidFill>
              <a:latin typeface="Meiryo UI" panose="020B0604030504040204" pitchFamily="50" charset="-128"/>
              <a:ea typeface="Meiryo UI" panose="020B0604030504040204" pitchFamily="50" charset="-128"/>
            </a:endParaRPr>
          </a:p>
          <a:p>
            <a:pPr marL="514350" indent="-514350">
              <a:lnSpc>
                <a:spcPct val="110000"/>
              </a:lnSpc>
              <a:spcBef>
                <a:spcPts val="0"/>
              </a:spcBef>
              <a:buClr>
                <a:schemeClr val="tx1"/>
              </a:buClr>
              <a:buSzPct val="100000"/>
              <a:buFont typeface="+mj-lt"/>
              <a:buAutoNum type="arabicPeriod" startAt="2"/>
            </a:pPr>
            <a:r>
              <a:rPr lang="en-US" altLang="ja-JP" sz="2400" kern="0" dirty="0">
                <a:solidFill>
                  <a:schemeClr val="tx1">
                    <a:lumMod val="50000"/>
                  </a:schemeClr>
                </a:solidFill>
                <a:latin typeface="Meiryo UI" panose="020B0604030504040204" pitchFamily="50" charset="-128"/>
                <a:ea typeface="Meiryo UI" panose="020B0604030504040204" pitchFamily="50" charset="-128"/>
              </a:rPr>
              <a:t>E6(R3)</a:t>
            </a:r>
            <a:r>
              <a:rPr lang="ja-JP" altLang="en-US" sz="2400" kern="0" dirty="0">
                <a:solidFill>
                  <a:schemeClr val="tx1">
                    <a:lumMod val="50000"/>
                  </a:schemeClr>
                </a:solidFill>
                <a:latin typeface="Meiryo UI" panose="020B0604030504040204" pitchFamily="50" charset="-128"/>
                <a:ea typeface="Meiryo UI" panose="020B0604030504040204" pitchFamily="50" charset="-128"/>
              </a:rPr>
              <a:t>の背景を理解し，マインドセットの変革を進めることが求められる。</a:t>
            </a:r>
            <a:endParaRPr lang="en-US" altLang="ja-JP" sz="2400" kern="0" dirty="0">
              <a:solidFill>
                <a:schemeClr val="tx1">
                  <a:lumMod val="50000"/>
                </a:schemeClr>
              </a:solidFill>
              <a:latin typeface="Meiryo UI" panose="020B0604030504040204" pitchFamily="50" charset="-128"/>
              <a:ea typeface="Meiryo UI" panose="020B0604030504040204" pitchFamily="50" charset="-128"/>
            </a:endParaRPr>
          </a:p>
          <a:p>
            <a:pPr marL="514350" indent="-514350">
              <a:lnSpc>
                <a:spcPct val="110000"/>
              </a:lnSpc>
              <a:spcBef>
                <a:spcPts val="0"/>
              </a:spcBef>
              <a:buClr>
                <a:schemeClr val="tx1"/>
              </a:buClr>
              <a:buSzPct val="100000"/>
              <a:buFont typeface="+mj-lt"/>
              <a:buAutoNum type="arabicPeriod" startAt="2"/>
            </a:pPr>
            <a:endParaRPr lang="en-US" altLang="ja-JP" sz="2400" kern="0" dirty="0">
              <a:solidFill>
                <a:schemeClr val="tx1">
                  <a:lumMod val="50000"/>
                </a:schemeClr>
              </a:solidFill>
              <a:latin typeface="Meiryo UI" panose="020B0604030504040204" pitchFamily="50" charset="-128"/>
              <a:ea typeface="Meiryo UI" panose="020B0604030504040204" pitchFamily="50" charset="-128"/>
            </a:endParaRPr>
          </a:p>
        </p:txBody>
      </p:sp>
      <p:pic>
        <p:nvPicPr>
          <p:cNvPr id="6" name="Section 1_SL13">
            <a:hlinkClick r:id="" action="ppaction://media"/>
            <a:extLst>
              <a:ext uri="{FF2B5EF4-FFF2-40B4-BE49-F238E27FC236}">
                <a16:creationId xmlns:a16="http://schemas.microsoft.com/office/drawing/2014/main" id="{508E048B-B815-E419-344A-8B52FCBDFA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7713" y="5732463"/>
            <a:ext cx="406400" cy="406400"/>
          </a:xfrm>
          <a:prstGeom prst="rect">
            <a:avLst/>
          </a:prstGeom>
        </p:spPr>
      </p:pic>
    </p:spTree>
    <p:extLst>
      <p:ext uri="{BB962C8B-B14F-4D97-AF65-F5344CB8AC3E}">
        <p14:creationId xmlns:p14="http://schemas.microsoft.com/office/powerpoint/2010/main" val="96295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C1F5-5658-4E11-AF8E-586DABFC58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746BA3-1025-DA52-6521-22416BF12794}"/>
              </a:ext>
            </a:extLst>
          </p:cNvPr>
          <p:cNvSpPr>
            <a:spLocks noGrp="1"/>
          </p:cNvSpPr>
          <p:nvPr>
            <p:ph type="sldNum" sz="quarter" idx="10"/>
          </p:nvPr>
        </p:nvSpPr>
        <p:spPr/>
        <p:txBody>
          <a:bodyPr/>
          <a:lstStyle/>
          <a:p>
            <a:pPr>
              <a:defRPr/>
            </a:pPr>
            <a:fld id="{D8D03551-CC82-4D90-83BE-0EABF2630667}" type="slidenum">
              <a:rPr lang="en-US" altLang="ja-JP" smtClean="0"/>
              <a:pPr>
                <a:defRPr/>
              </a:pPr>
              <a:t>2</a:t>
            </a:fld>
            <a:endParaRPr lang="ja-JP" altLang="en-US" dirty="0"/>
          </a:p>
        </p:txBody>
      </p:sp>
      <p:sp>
        <p:nvSpPr>
          <p:cNvPr id="3" name="タイトル 1">
            <a:extLst>
              <a:ext uri="{FF2B5EF4-FFF2-40B4-BE49-F238E27FC236}">
                <a16:creationId xmlns:a16="http://schemas.microsoft.com/office/drawing/2014/main" id="{2380C888-0FA0-2ACF-96F0-92C9C70AB531}"/>
              </a:ext>
            </a:extLst>
          </p:cNvPr>
          <p:cNvSpPr txBox="1">
            <a:spLocks/>
          </p:cNvSpPr>
          <p:nvPr/>
        </p:nvSpPr>
        <p:spPr>
          <a:xfrm>
            <a:off x="869732" y="633540"/>
            <a:ext cx="10515600" cy="743107"/>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3600" b="1" kern="0" dirty="0">
                <a:latin typeface="Meiryo UI"/>
                <a:ea typeface="Meiryo UI"/>
              </a:rPr>
              <a:t>本資料の目的</a:t>
            </a:r>
            <a:endParaRPr lang="ja-JP" sz="3600" kern="0" dirty="0"/>
          </a:p>
        </p:txBody>
      </p:sp>
      <p:sp>
        <p:nvSpPr>
          <p:cNvPr id="4" name="テキスト ボックス 4">
            <a:extLst>
              <a:ext uri="{FF2B5EF4-FFF2-40B4-BE49-F238E27FC236}">
                <a16:creationId xmlns:a16="http://schemas.microsoft.com/office/drawing/2014/main" id="{AD7ED59D-83C3-D3D8-CF72-5BF8AB9A7FAD}"/>
              </a:ext>
            </a:extLst>
          </p:cNvPr>
          <p:cNvSpPr txBox="1"/>
          <p:nvPr/>
        </p:nvSpPr>
        <p:spPr>
          <a:xfrm>
            <a:off x="913413" y="1736347"/>
            <a:ext cx="10366817" cy="4737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spcAft>
                <a:spcPts val="600"/>
              </a:spcAft>
            </a:pPr>
            <a:r>
              <a:rPr lang="ja-JP" altLang="en-US" sz="2800" dirty="0">
                <a:solidFill>
                  <a:srgbClr val="040404"/>
                </a:solidFill>
                <a:latin typeface="Meiryo UI"/>
                <a:ea typeface="Meiryo UI"/>
                <a:cs typeface="Calibri"/>
              </a:rPr>
              <a:t>製薬協では，</a:t>
            </a:r>
            <a:r>
              <a:rPr lang="en-US" altLang="ja-JP" sz="2800" dirty="0">
                <a:solidFill>
                  <a:srgbClr val="040404"/>
                </a:solidFill>
                <a:latin typeface="Meiryo UI"/>
                <a:ea typeface="Meiryo UI"/>
                <a:cs typeface="Calibri"/>
              </a:rPr>
              <a:t>ICH-E6(R3)</a:t>
            </a:r>
            <a:r>
              <a:rPr lang="ja-JP" altLang="en-US" sz="2800" dirty="0">
                <a:solidFill>
                  <a:srgbClr val="040404"/>
                </a:solidFill>
                <a:latin typeface="Meiryo UI"/>
                <a:ea typeface="Meiryo UI"/>
                <a:cs typeface="Calibri"/>
              </a:rPr>
              <a:t>の国内実装に向けて，様々な活動に取り組んでいる。本資料は，臨床試験に関わる関係者の“マインドセットの</a:t>
            </a:r>
            <a:r>
              <a:rPr lang="ja-JP" altLang="en-US" sz="2800" dirty="0">
                <a:latin typeface="Meiryo UI"/>
                <a:ea typeface="Meiryo UI"/>
                <a:cs typeface="Calibri"/>
              </a:rPr>
              <a:t>変革”に向けた取り組みの一環として，日本が置かれている状況，</a:t>
            </a:r>
            <a:r>
              <a:rPr lang="en-US" altLang="ja-JP" sz="2800" dirty="0">
                <a:latin typeface="Meiryo UI"/>
                <a:ea typeface="Meiryo UI"/>
                <a:cs typeface="Calibri"/>
              </a:rPr>
              <a:t>E6(R3)</a:t>
            </a:r>
            <a:r>
              <a:rPr lang="ja-JP" altLang="en-US" sz="2800" dirty="0">
                <a:latin typeface="Meiryo UI"/>
                <a:ea typeface="Meiryo UI"/>
                <a:cs typeface="Calibri"/>
              </a:rPr>
              <a:t>で提唱されている新たな臨床試験の考え方や実施方法</a:t>
            </a:r>
            <a:r>
              <a:rPr lang="ja-JP" altLang="en-US" sz="2800" dirty="0">
                <a:solidFill>
                  <a:srgbClr val="040404"/>
                </a:solidFill>
                <a:latin typeface="Meiryo UI"/>
                <a:ea typeface="Meiryo UI"/>
                <a:cs typeface="Calibri"/>
              </a:rPr>
              <a:t>などを伝えるものである。</a:t>
            </a:r>
            <a:endParaRPr lang="en-US" altLang="ja-JP" sz="2800" dirty="0">
              <a:solidFill>
                <a:srgbClr val="040404"/>
              </a:solidFill>
              <a:latin typeface="Meiryo UI"/>
              <a:ea typeface="Meiryo UI"/>
              <a:cs typeface="Calibri"/>
            </a:endParaRPr>
          </a:p>
          <a:p>
            <a:pPr>
              <a:lnSpc>
                <a:spcPts val="4000"/>
              </a:lnSpc>
              <a:spcAft>
                <a:spcPts val="600"/>
              </a:spcAft>
            </a:pPr>
            <a:r>
              <a:rPr lang="ja-JP" altLang="en-US" sz="2800" dirty="0">
                <a:solidFill>
                  <a:srgbClr val="040404"/>
                </a:solidFill>
                <a:latin typeface="Meiryo UI"/>
                <a:ea typeface="Meiryo UI"/>
                <a:cs typeface="Calibri"/>
              </a:rPr>
              <a:t>なお，本資料は，主にモニタリングに携わる担当者，</a:t>
            </a:r>
            <a:r>
              <a:rPr lang="en-US" altLang="ja-JP" sz="2800" dirty="0">
                <a:solidFill>
                  <a:srgbClr val="040404"/>
                </a:solidFill>
                <a:latin typeface="Meiryo UI"/>
                <a:ea typeface="Meiryo UI"/>
                <a:cs typeface="Calibri"/>
              </a:rPr>
              <a:t>Quality Management/Quality Assurance</a:t>
            </a:r>
            <a:r>
              <a:rPr lang="ja-JP" altLang="en-US" sz="2800" dirty="0">
                <a:solidFill>
                  <a:srgbClr val="040404"/>
                </a:solidFill>
                <a:latin typeface="Meiryo UI"/>
                <a:ea typeface="Meiryo UI"/>
                <a:cs typeface="Calibri"/>
              </a:rPr>
              <a:t>に携わる担当者などを対象として作成しているが，臨床試験に関わる関係者全員にお読みいただきたいと考える。</a:t>
            </a:r>
            <a:endParaRPr lang="ja-JP" altLang="en-US" dirty="0">
              <a:ea typeface="ＭＳ Ｐゴシック"/>
              <a:cs typeface="Calibri"/>
            </a:endParaRPr>
          </a:p>
        </p:txBody>
      </p:sp>
      <p:pic>
        <p:nvPicPr>
          <p:cNvPr id="6" name="Section 1_SL2">
            <a:hlinkClick r:id="" action="ppaction://media"/>
            <a:extLst>
              <a:ext uri="{FF2B5EF4-FFF2-40B4-BE49-F238E27FC236}">
                <a16:creationId xmlns:a16="http://schemas.microsoft.com/office/drawing/2014/main" id="{CBA9B55F-C6F6-9BDC-73B0-6CAF625B5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9388" y="6026150"/>
            <a:ext cx="406400" cy="406400"/>
          </a:xfrm>
          <a:prstGeom prst="rect">
            <a:avLst/>
          </a:prstGeom>
        </p:spPr>
      </p:pic>
    </p:spTree>
    <p:extLst>
      <p:ext uri="{BB962C8B-B14F-4D97-AF65-F5344CB8AC3E}">
        <p14:creationId xmlns:p14="http://schemas.microsoft.com/office/powerpoint/2010/main" val="19778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3A25A-0433-0CFE-B52A-E8EFFAE43955}"/>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801B69F3-B8C6-75F9-F3D6-B93DB502A013}"/>
              </a:ext>
            </a:extLst>
          </p:cNvPr>
          <p:cNvSpPr txBox="1">
            <a:spLocks/>
          </p:cNvSpPr>
          <p:nvPr/>
        </p:nvSpPr>
        <p:spPr bwMode="auto">
          <a:xfrm>
            <a:off x="1033975" y="304800"/>
            <a:ext cx="10177976"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本動画の内容</a:t>
            </a:r>
          </a:p>
        </p:txBody>
      </p:sp>
      <p:sp>
        <p:nvSpPr>
          <p:cNvPr id="5" name="コンテンツ プレースホルダー 2">
            <a:extLst>
              <a:ext uri="{FF2B5EF4-FFF2-40B4-BE49-F238E27FC236}">
                <a16:creationId xmlns:a16="http://schemas.microsoft.com/office/drawing/2014/main" id="{F47130FC-126B-35FE-7C06-3A92B257415D}"/>
              </a:ext>
            </a:extLst>
          </p:cNvPr>
          <p:cNvSpPr txBox="1">
            <a:spLocks/>
          </p:cNvSpPr>
          <p:nvPr/>
        </p:nvSpPr>
        <p:spPr bwMode="auto">
          <a:xfrm>
            <a:off x="825374" y="1509715"/>
            <a:ext cx="10674145" cy="49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1" indent="0" algn="l" defTabSz="914400" rtl="0" eaLnBrk="0" fontAlgn="base" latinLnBrk="0" hangingPunct="0">
              <a:lnSpc>
                <a:spcPct val="100000"/>
              </a:lnSpc>
              <a:spcBef>
                <a:spcPts val="0"/>
              </a:spcBef>
              <a:spcAft>
                <a:spcPct val="0"/>
              </a:spcAft>
              <a:buClr>
                <a:srgbClr val="000000"/>
              </a:buClr>
              <a:buSzPct val="100000"/>
              <a:buNone/>
              <a:tabLst/>
              <a:defRPr/>
            </a:pPr>
            <a:r>
              <a:rPr kumimoji="1" lang="ja-JP" altLang="en-US"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本動画の内容は以下の３つのセクションに分かれている。</a:t>
            </a:r>
          </a:p>
          <a:p>
            <a:pPr marL="0" marR="0" lvl="1" indent="0" algn="l" defTabSz="914400" rtl="0" eaLnBrk="0" fontAlgn="base" latinLnBrk="0" hangingPunct="0">
              <a:lnSpc>
                <a:spcPct val="100000"/>
              </a:lnSpc>
              <a:spcBef>
                <a:spcPts val="0"/>
              </a:spcBef>
              <a:spcAft>
                <a:spcPct val="0"/>
              </a:spcAft>
              <a:buClr>
                <a:srgbClr val="000000"/>
              </a:buClr>
              <a:buSzPct val="100000"/>
              <a:buNone/>
              <a:tabLst/>
              <a:defRPr/>
            </a:pPr>
            <a:endPar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463550" marR="0" lvl="1" indent="-463550" algn="l" defTabSz="914400" rtl="0" eaLnBrk="0" fontAlgn="base" latinLnBrk="0" hangingPunct="0">
              <a:lnSpc>
                <a:spcPct val="100000"/>
              </a:lnSpc>
              <a:spcBef>
                <a:spcPts val="0"/>
              </a:spcBef>
              <a:spcAft>
                <a:spcPts val="1200"/>
              </a:spcAft>
              <a:buClr>
                <a:srgbClr val="000000"/>
              </a:buClr>
              <a:buSzPct val="100000"/>
              <a:buFont typeface="+mj-lt"/>
              <a:buAutoNum type="arabicPeriod"/>
              <a:tabLst/>
              <a:defRPr/>
            </a:pPr>
            <a:r>
              <a:rPr kumimoji="1" lang="ja-JP" altLang="en-US"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なぜ</a:t>
            </a:r>
            <a:r>
              <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GCP Renovation</a:t>
            </a:r>
            <a:r>
              <a:rPr kumimoji="1" lang="ja-JP" altLang="en-US"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が必要なのか？なぜマインドセットの変革が必要なのか？</a:t>
            </a:r>
            <a:endPar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463550" marR="0" lvl="1" indent="-463550" algn="l" defTabSz="914400" rtl="0" eaLnBrk="0" fontAlgn="base" latinLnBrk="0" hangingPunct="0">
              <a:lnSpc>
                <a:spcPct val="100000"/>
              </a:lnSpc>
              <a:spcBef>
                <a:spcPts val="0"/>
              </a:spcBef>
              <a:spcAft>
                <a:spcPts val="1200"/>
              </a:spcAft>
              <a:buClr>
                <a:srgbClr val="000000"/>
              </a:buClr>
              <a:buSzPct val="100000"/>
              <a:buFont typeface="+mj-lt"/>
              <a:buAutoNum type="arabicPeriod"/>
              <a:tabLst/>
              <a:defRPr/>
            </a:pPr>
            <a:r>
              <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GCP Renovation</a:t>
            </a:r>
            <a:r>
              <a:rPr kumimoji="1" lang="ja-JP" altLang="en-US"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における臨床試験の質の考え方，品質マネジメントの考え方</a:t>
            </a:r>
            <a:r>
              <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3200" b="0" i="0" u="none" strike="noStrike" kern="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QbD</a:t>
            </a:r>
            <a:r>
              <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463550" marR="0" lvl="1" indent="-463550" algn="l" defTabSz="914400" rtl="0" eaLnBrk="0" fontAlgn="base" latinLnBrk="0" hangingPunct="0">
              <a:lnSpc>
                <a:spcPct val="100000"/>
              </a:lnSpc>
              <a:spcBef>
                <a:spcPts val="0"/>
              </a:spcBef>
              <a:spcAft>
                <a:spcPts val="1200"/>
              </a:spcAft>
              <a:buClr>
                <a:srgbClr val="000000"/>
              </a:buClr>
              <a:buSzPct val="100000"/>
              <a:buFont typeface="+mj-lt"/>
              <a:buAutoNum type="arabicPeriod"/>
              <a:tabLst/>
              <a:defRPr/>
            </a:pPr>
            <a:r>
              <a:rPr kumimoji="1" lang="ja-JP" altLang="en-US"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まとめと次のステップ</a:t>
            </a:r>
            <a:endParaRPr kumimoji="1" lang="en-US" altLang="ja-JP" sz="3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a:extLst>
              <a:ext uri="{FF2B5EF4-FFF2-40B4-BE49-F238E27FC236}">
                <a16:creationId xmlns:a16="http://schemas.microsoft.com/office/drawing/2014/main" id="{DFD7CEBF-1525-71A3-5E9B-483C47255BA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2" name="Section 1_SL3">
            <a:hlinkClick r:id="" action="ppaction://media"/>
            <a:extLst>
              <a:ext uri="{FF2B5EF4-FFF2-40B4-BE49-F238E27FC236}">
                <a16:creationId xmlns:a16="http://schemas.microsoft.com/office/drawing/2014/main" id="{E86214BE-1D58-1620-6234-0DDE320232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7463" y="5797550"/>
            <a:ext cx="406400" cy="406400"/>
          </a:xfrm>
          <a:prstGeom prst="rect">
            <a:avLst/>
          </a:prstGeom>
        </p:spPr>
      </p:pic>
    </p:spTree>
    <p:extLst>
      <p:ext uri="{BB962C8B-B14F-4D97-AF65-F5344CB8AC3E}">
        <p14:creationId xmlns:p14="http://schemas.microsoft.com/office/powerpoint/2010/main" val="122846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05F24-3F5A-5D27-73E7-A3F6C02D229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4BE81B-12FD-1BF1-E997-C2BB3BCBA1CC}"/>
              </a:ext>
            </a:extLst>
          </p:cNvPr>
          <p:cNvSpPr>
            <a:spLocks noGrp="1"/>
          </p:cNvSpPr>
          <p:nvPr>
            <p:ph type="ctrTitle" idx="4294967295"/>
          </p:nvPr>
        </p:nvSpPr>
        <p:spPr>
          <a:xfrm>
            <a:off x="1524000" y="1385828"/>
            <a:ext cx="9144000" cy="2387600"/>
          </a:xfrm>
        </p:spPr>
        <p:txBody>
          <a:bodyPr>
            <a:normAutofit/>
          </a:bodyPr>
          <a:lstStyle/>
          <a:p>
            <a:r>
              <a:rPr kumimoji="1" lang="ja-JP" altLang="en-US" sz="4000" dirty="0">
                <a:latin typeface="Meiryo UI" panose="020B0604030504040204" pitchFamily="34" charset="-128"/>
                <a:ea typeface="Meiryo UI" panose="020B0604030504040204" pitchFamily="34" charset="-128"/>
              </a:rPr>
              <a:t>なぜ</a:t>
            </a:r>
            <a:r>
              <a:rPr kumimoji="1" lang="en-US" altLang="ja-JP" sz="4000" dirty="0">
                <a:latin typeface="Meiryo UI" panose="020B0604030504040204" pitchFamily="34" charset="-128"/>
                <a:ea typeface="Meiryo UI" panose="020B0604030504040204" pitchFamily="34" charset="-128"/>
              </a:rPr>
              <a:t>GCP Renovation</a:t>
            </a:r>
            <a:r>
              <a:rPr kumimoji="1" lang="ja-JP" altLang="en-US" sz="4000" dirty="0">
                <a:latin typeface="Meiryo UI" panose="020B0604030504040204" pitchFamily="34" charset="-128"/>
                <a:ea typeface="Meiryo UI" panose="020B0604030504040204" pitchFamily="34" charset="-128"/>
              </a:rPr>
              <a:t>が必要なのか？</a:t>
            </a:r>
            <a:br>
              <a:rPr kumimoji="1" lang="en-US" altLang="ja-JP" sz="4000" dirty="0">
                <a:latin typeface="Meiryo UI" panose="020B0604030504040204" pitchFamily="34" charset="-128"/>
                <a:ea typeface="Meiryo UI" panose="020B0604030504040204" pitchFamily="34" charset="-128"/>
              </a:rPr>
            </a:br>
            <a:r>
              <a:rPr kumimoji="1" lang="ja-JP" altLang="en-US" sz="4000" dirty="0">
                <a:latin typeface="Meiryo UI" panose="020B0604030504040204" pitchFamily="34" charset="-128"/>
                <a:ea typeface="Meiryo UI" panose="020B0604030504040204" pitchFamily="34" charset="-128"/>
              </a:rPr>
              <a:t>なぜマインドセットの変革が必要なのか？</a:t>
            </a:r>
          </a:p>
        </p:txBody>
      </p:sp>
      <p:sp>
        <p:nvSpPr>
          <p:cNvPr id="5" name="Slide Number Placeholder 1">
            <a:extLst>
              <a:ext uri="{FF2B5EF4-FFF2-40B4-BE49-F238E27FC236}">
                <a16:creationId xmlns:a16="http://schemas.microsoft.com/office/drawing/2014/main" id="{A19386CF-7CEE-59F5-CD09-D00466C93EB4}"/>
              </a:ext>
            </a:extLst>
          </p:cNvPr>
          <p:cNvSpPr>
            <a:spLocks noGrp="1"/>
          </p:cNvSpPr>
          <p:nvPr>
            <p:ph type="sldNum" sz="quarter" idx="10"/>
          </p:nvPr>
        </p:nvSpPr>
        <p:spPr>
          <a:xfrm>
            <a:off x="9072033" y="6519864"/>
            <a:ext cx="2844800" cy="365125"/>
          </a:xfrm>
        </p:spPr>
        <p:txBody>
          <a:bodyPr/>
          <a:lstStyle/>
          <a:p>
            <a:pPr>
              <a:defRPr/>
            </a:pPr>
            <a:fld id="{D8D03551-CC82-4D90-83BE-0EABF2630667}" type="slidenum">
              <a:rPr lang="en-US" altLang="ja-JP" smtClean="0">
                <a:solidFill>
                  <a:schemeClr val="bg1">
                    <a:lumMod val="50000"/>
                  </a:schemeClr>
                </a:solidFill>
              </a:rPr>
              <a:pPr>
                <a:defRPr/>
              </a:pPr>
              <a:t>4</a:t>
            </a:fld>
            <a:endParaRPr lang="ja-JP" altLang="en-US" dirty="0">
              <a:solidFill>
                <a:schemeClr val="bg1">
                  <a:lumMod val="50000"/>
                </a:schemeClr>
              </a:solidFill>
            </a:endParaRPr>
          </a:p>
        </p:txBody>
      </p:sp>
      <p:pic>
        <p:nvPicPr>
          <p:cNvPr id="4" name="Section 1_SL4">
            <a:hlinkClick r:id="" action="ppaction://media"/>
            <a:extLst>
              <a:ext uri="{FF2B5EF4-FFF2-40B4-BE49-F238E27FC236}">
                <a16:creationId xmlns:a16="http://schemas.microsoft.com/office/drawing/2014/main" id="{AFEC3CF4-9597-83A3-EF36-8B834D6E0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0613" y="5943600"/>
            <a:ext cx="406400" cy="406400"/>
          </a:xfrm>
          <a:prstGeom prst="rect">
            <a:avLst/>
          </a:prstGeom>
        </p:spPr>
      </p:pic>
    </p:spTree>
    <p:extLst>
      <p:ext uri="{BB962C8B-B14F-4D97-AF65-F5344CB8AC3E}">
        <p14:creationId xmlns:p14="http://schemas.microsoft.com/office/powerpoint/2010/main" val="68102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9319-833E-B2AE-B38B-56F83647A637}"/>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3469D7F-84D3-2B27-42EB-2D80EF76D0E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800" b="0" i="0" u="none" strike="noStrike" kern="1200" cap="none" spc="0" normalizeH="0" baseline="0" noProof="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sp>
        <p:nvSpPr>
          <p:cNvPr id="2" name="コンテンツ プレースホルダー 2">
            <a:extLst>
              <a:ext uri="{FF2B5EF4-FFF2-40B4-BE49-F238E27FC236}">
                <a16:creationId xmlns:a16="http://schemas.microsoft.com/office/drawing/2014/main" id="{4447A707-4ED8-7A46-3DE7-5FE39F7BA1AF}"/>
              </a:ext>
            </a:extLst>
          </p:cNvPr>
          <p:cNvSpPr txBox="1">
            <a:spLocks/>
          </p:cNvSpPr>
          <p:nvPr/>
        </p:nvSpPr>
        <p:spPr>
          <a:xfrm>
            <a:off x="418913" y="1240604"/>
            <a:ext cx="11230858" cy="1454196"/>
          </a:xfrm>
          <a:prstGeom prst="rect">
            <a:avLst/>
          </a:prstGeom>
        </p:spPr>
        <p:txBody>
          <a:bodyPr>
            <a:no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
                <a:srgbClr val="000000"/>
              </a:buClr>
              <a:buSzPct val="100000"/>
              <a:buFontTx/>
              <a:buChar char="•"/>
              <a:tabLst/>
              <a:defRPr/>
            </a:pP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1996</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年</a:t>
            </a:r>
            <a:r>
              <a:rPr lang="ja-JP" altLang="en-US" sz="2000" kern="0" dirty="0">
                <a:solidFill>
                  <a:srgbClr val="000000"/>
                </a:solidFill>
                <a:latin typeface="+mn-ea"/>
                <a:cs typeface="Calibri" panose="020F0502020204030204" pitchFamily="34" charset="0"/>
                <a:sym typeface="メイリオ" panose="020B0604030504040204" pitchFamily="50" charset="-128"/>
              </a:rPr>
              <a:t>　</a:t>
            </a: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ICH-E6(R1) </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策定　　</a:t>
            </a:r>
            <a:endPar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
                <a:srgbClr val="000000"/>
              </a:buClr>
              <a:buSzPct val="100000"/>
              <a:buFontTx/>
              <a:buChar char="•"/>
              <a:tabLst/>
              <a:defRPr/>
            </a:pP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2016</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年　</a:t>
            </a: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ICH-E6(R2) Integrated addendum</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の追加</a:t>
            </a:r>
            <a:endPar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
                <a:srgbClr val="000000"/>
              </a:buClr>
              <a:buSzPct val="100000"/>
              <a:buFontTx/>
              <a:buChar char="•"/>
              <a:tabLst/>
              <a:defRPr/>
            </a:pP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2016</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年</a:t>
            </a:r>
            <a:r>
              <a:rPr lang="ja-JP" altLang="en-US" sz="2000" kern="0" dirty="0">
                <a:solidFill>
                  <a:srgbClr val="000000"/>
                </a:solidFill>
                <a:latin typeface="+mn-ea"/>
                <a:cs typeface="Calibri" panose="020F0502020204030204" pitchFamily="34" charset="0"/>
                <a:sym typeface="メイリオ" panose="020B0604030504040204" pitchFamily="50" charset="-128"/>
              </a:rPr>
              <a:t>　</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パブリックコメントにおける国際コンソーシアム等からの意見</a:t>
            </a:r>
            <a:endParaRPr kumimoji="1" lang="en-US" altLang="ja-JP" sz="2000" b="0" i="1"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endParaRPr>
          </a:p>
          <a:p>
            <a:pPr marL="342900" marR="0" lvl="0" indent="-342900" algn="l" defTabSz="914400" rtl="0" eaLnBrk="0" fontAlgn="base" latinLnBrk="0" hangingPunct="0">
              <a:lnSpc>
                <a:spcPct val="100000"/>
              </a:lnSpc>
              <a:spcBef>
                <a:spcPct val="20000"/>
              </a:spcBef>
              <a:spcAft>
                <a:spcPct val="0"/>
              </a:spcAft>
              <a:buClr>
                <a:srgbClr val="000000"/>
              </a:buClr>
              <a:buSzPct val="100000"/>
              <a:buFontTx/>
              <a:buChar char="•"/>
              <a:tabLst/>
              <a:defRPr/>
            </a:pP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2017</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年</a:t>
            </a:r>
            <a:r>
              <a:rPr kumimoji="1" lang="en-US" altLang="ja-JP"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1</a:t>
            </a:r>
            <a:r>
              <a:rPr kumimoji="1" lang="ja-JP" altLang="en-US" sz="2000" b="0" i="0" u="none"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月</a:t>
            </a:r>
            <a:r>
              <a:rPr lang="ja-JP" altLang="en-US" sz="2000" kern="0" dirty="0">
                <a:solidFill>
                  <a:srgbClr val="000000"/>
                </a:solidFill>
                <a:latin typeface="+mn-ea"/>
                <a:cs typeface="Calibri" panose="020F0502020204030204" pitchFamily="34" charset="0"/>
                <a:sym typeface="メイリオ" panose="020B0604030504040204" pitchFamily="50" charset="-128"/>
              </a:rPr>
              <a:t>　</a:t>
            </a:r>
            <a:r>
              <a:rPr kumimoji="1" lang="en-US" altLang="ja-JP" sz="2000" b="1" i="0" u="sng" strike="noStrike" kern="0" cap="none" spc="0" normalizeH="0" baseline="0" noProof="0" dirty="0">
                <a:ln>
                  <a:noFill/>
                </a:ln>
                <a:solidFill>
                  <a:srgbClr val="000000"/>
                </a:solidFill>
                <a:effectLst/>
                <a:uLnTx/>
                <a:uFillTx/>
                <a:latin typeface="+mn-ea"/>
                <a:cs typeface="Calibri" panose="020F0502020204030204" pitchFamily="34" charset="0"/>
                <a:sym typeface="メイリオ" panose="020B0604030504040204" pitchFamily="50" charset="-128"/>
              </a:rPr>
              <a:t>ICH Reflection Paper</a:t>
            </a:r>
          </a:p>
        </p:txBody>
      </p:sp>
      <p:sp>
        <p:nvSpPr>
          <p:cNvPr id="6" name="正方形/長方形 5">
            <a:extLst>
              <a:ext uri="{FF2B5EF4-FFF2-40B4-BE49-F238E27FC236}">
                <a16:creationId xmlns:a16="http://schemas.microsoft.com/office/drawing/2014/main" id="{53A92621-E5C1-886C-4F70-25B1A03C7A64}"/>
              </a:ext>
            </a:extLst>
          </p:cNvPr>
          <p:cNvSpPr/>
          <p:nvPr/>
        </p:nvSpPr>
        <p:spPr>
          <a:xfrm>
            <a:off x="42410" y="5858397"/>
            <a:ext cx="2578411" cy="461665"/>
          </a:xfrm>
          <a:prstGeom prst="rect">
            <a:avLst/>
          </a:prstGeom>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sym typeface="メイリオ" panose="020B0604030504040204" pitchFamily="50" charset="-128"/>
              </a:rPr>
              <a:t>E8</a:t>
            </a:r>
            <a:r>
              <a:rPr kumimoji="1" lang="ja-JP" altLang="en-US" sz="12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sym typeface="メイリオ" panose="020B0604030504040204" pitchFamily="50" charset="-128"/>
              </a:rPr>
              <a:t>：臨床試験の一般指針</a:t>
            </a:r>
            <a:r>
              <a:rPr lang="en-US" altLang="ja-JP" sz="1200" dirty="0">
                <a:solidFill>
                  <a:prstClr val="black"/>
                </a:solidFill>
                <a:latin typeface="+mn-ea"/>
                <a:ea typeface="+mn-ea"/>
                <a:cs typeface="Calibri" panose="020F0502020204030204" pitchFamily="34" charset="0"/>
                <a:sym typeface="メイリオ" panose="020B0604030504040204" pitchFamily="50" charset="-128"/>
              </a:rPr>
              <a:t>           </a:t>
            </a:r>
          </a:p>
          <a:p>
            <a:pPr marL="346075" marR="0" lvl="0" indent="-346075" algn="l" defTabSz="6858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sym typeface="メイリオ" panose="020B0604030504040204" pitchFamily="50" charset="-128"/>
              </a:rPr>
              <a:t>E6</a:t>
            </a:r>
            <a:r>
              <a:rPr kumimoji="1" lang="ja-JP" altLang="en-US" sz="1200" b="0" i="0" u="none" strike="noStrike" kern="1200" cap="none" spc="0" normalizeH="0" baseline="0" noProof="0" dirty="0">
                <a:ln>
                  <a:noFill/>
                </a:ln>
                <a:solidFill>
                  <a:prstClr val="black"/>
                </a:solidFill>
                <a:effectLst/>
                <a:uLnTx/>
                <a:uFillTx/>
                <a:latin typeface="+mn-ea"/>
                <a:ea typeface="+mn-ea"/>
                <a:cs typeface="Calibri" panose="020F0502020204030204" pitchFamily="34" charset="0"/>
                <a:sym typeface="メイリオ" panose="020B0604030504040204" pitchFamily="50" charset="-128"/>
              </a:rPr>
              <a:t>：医薬品の臨床試験の実施の基準</a:t>
            </a:r>
          </a:p>
        </p:txBody>
      </p:sp>
      <p:sp>
        <p:nvSpPr>
          <p:cNvPr id="7" name="テキスト ボックス 1">
            <a:extLst>
              <a:ext uri="{FF2B5EF4-FFF2-40B4-BE49-F238E27FC236}">
                <a16:creationId xmlns:a16="http://schemas.microsoft.com/office/drawing/2014/main" id="{A0AF9313-98ED-7FE0-8BF7-43ED501AC9A2}"/>
              </a:ext>
            </a:extLst>
          </p:cNvPr>
          <p:cNvSpPr txBox="1"/>
          <p:nvPr/>
        </p:nvSpPr>
        <p:spPr>
          <a:xfrm>
            <a:off x="3943533" y="4388894"/>
            <a:ext cx="3644716" cy="584775"/>
          </a:xfrm>
          <a:prstGeom prst="rect">
            <a:avLst/>
          </a:prstGeom>
          <a:noFill/>
        </p:spPr>
        <p:txBody>
          <a:bodyPr wrap="none" rtlCol="0">
            <a:spAutoFit/>
          </a:bodyPr>
          <a:lstStyle/>
          <a:p>
            <a:r>
              <a:rPr kumimoji="1" lang="en-US" altLang="ja-JP" sz="3200" b="1" dirty="0">
                <a:latin typeface="+mn-ea"/>
                <a:ea typeface="+mn-ea"/>
                <a:sym typeface="メイリオ" panose="020B0604030504040204" pitchFamily="50" charset="-128"/>
              </a:rPr>
              <a:t>GCP Renovation</a:t>
            </a:r>
            <a:endParaRPr kumimoji="1" lang="ja-JP" altLang="en-US" sz="3200" b="1" dirty="0">
              <a:latin typeface="+mn-ea"/>
              <a:ea typeface="+mn-ea"/>
              <a:sym typeface="メイリオ" panose="020B0604030504040204" pitchFamily="50" charset="-128"/>
            </a:endParaRPr>
          </a:p>
        </p:txBody>
      </p:sp>
      <p:sp>
        <p:nvSpPr>
          <p:cNvPr id="8" name="テキスト ボックス 7">
            <a:extLst>
              <a:ext uri="{FF2B5EF4-FFF2-40B4-BE49-F238E27FC236}">
                <a16:creationId xmlns:a16="http://schemas.microsoft.com/office/drawing/2014/main" id="{31FDE283-AD6E-E4C5-C5A0-05526691F0C4}"/>
              </a:ext>
            </a:extLst>
          </p:cNvPr>
          <p:cNvSpPr txBox="1"/>
          <p:nvPr/>
        </p:nvSpPr>
        <p:spPr>
          <a:xfrm>
            <a:off x="3624990" y="5382307"/>
            <a:ext cx="1640193" cy="523220"/>
          </a:xfrm>
          <a:prstGeom prst="rect">
            <a:avLst/>
          </a:prstGeom>
          <a:noFill/>
        </p:spPr>
        <p:txBody>
          <a:bodyPr wrap="none" rtlCol="0">
            <a:spAutoFit/>
          </a:bodyPr>
          <a:lstStyle/>
          <a:p>
            <a:r>
              <a:rPr kumimoji="1" lang="en-US" altLang="ja-JP" sz="2800">
                <a:latin typeface="+mn-ea"/>
                <a:ea typeface="+mn-ea"/>
                <a:sym typeface="メイリオ" panose="020B0604030504040204" pitchFamily="50" charset="-128"/>
              </a:rPr>
              <a:t>E8</a:t>
            </a:r>
            <a:r>
              <a:rPr kumimoji="1" lang="ja-JP" altLang="en-US" sz="2800">
                <a:latin typeface="+mn-ea"/>
                <a:ea typeface="+mn-ea"/>
                <a:sym typeface="メイリオ" panose="020B0604030504040204" pitchFamily="50" charset="-128"/>
              </a:rPr>
              <a:t>の改定</a:t>
            </a:r>
          </a:p>
        </p:txBody>
      </p:sp>
      <p:sp>
        <p:nvSpPr>
          <p:cNvPr id="9" name="テキスト ボックス 8">
            <a:extLst>
              <a:ext uri="{FF2B5EF4-FFF2-40B4-BE49-F238E27FC236}">
                <a16:creationId xmlns:a16="http://schemas.microsoft.com/office/drawing/2014/main" id="{4D5E9A97-4FEA-8EA1-72BB-B328C0B297CB}"/>
              </a:ext>
            </a:extLst>
          </p:cNvPr>
          <p:cNvSpPr txBox="1"/>
          <p:nvPr/>
        </p:nvSpPr>
        <p:spPr>
          <a:xfrm>
            <a:off x="5989281" y="5382307"/>
            <a:ext cx="1640193" cy="523220"/>
          </a:xfrm>
          <a:prstGeom prst="rect">
            <a:avLst/>
          </a:prstGeom>
          <a:noFill/>
          <a:ln w="25400">
            <a:solidFill>
              <a:srgbClr val="FF0000"/>
            </a:solidFill>
          </a:ln>
        </p:spPr>
        <p:txBody>
          <a:bodyPr wrap="none" rtlCol="0">
            <a:spAutoFit/>
          </a:bodyPr>
          <a:lstStyle/>
          <a:p>
            <a:r>
              <a:rPr kumimoji="1" lang="en-US" altLang="ja-JP" sz="2800" dirty="0">
                <a:latin typeface="+mn-ea"/>
                <a:ea typeface="+mn-ea"/>
                <a:sym typeface="メイリオ" panose="020B0604030504040204" pitchFamily="50" charset="-128"/>
              </a:rPr>
              <a:t>E6</a:t>
            </a:r>
            <a:r>
              <a:rPr kumimoji="1" lang="ja-JP" altLang="en-US" sz="2800" dirty="0">
                <a:latin typeface="+mn-ea"/>
                <a:ea typeface="+mn-ea"/>
                <a:sym typeface="メイリオ" panose="020B0604030504040204" pitchFamily="50" charset="-128"/>
              </a:rPr>
              <a:t>の改定</a:t>
            </a:r>
          </a:p>
        </p:txBody>
      </p:sp>
      <p:cxnSp>
        <p:nvCxnSpPr>
          <p:cNvPr id="10" name="直線矢印コネクタ 9">
            <a:extLst>
              <a:ext uri="{FF2B5EF4-FFF2-40B4-BE49-F238E27FC236}">
                <a16:creationId xmlns:a16="http://schemas.microsoft.com/office/drawing/2014/main" id="{1B915820-93CC-F2BF-9771-B5E5A9E5DB26}"/>
              </a:ext>
            </a:extLst>
          </p:cNvPr>
          <p:cNvCxnSpPr>
            <a:cxnSpLocks/>
            <a:stCxn id="8" idx="3"/>
            <a:endCxn id="9" idx="1"/>
          </p:cNvCxnSpPr>
          <p:nvPr/>
        </p:nvCxnSpPr>
        <p:spPr>
          <a:xfrm>
            <a:off x="5265183" y="5643917"/>
            <a:ext cx="724098"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右中かっこ 10">
            <a:extLst>
              <a:ext uri="{FF2B5EF4-FFF2-40B4-BE49-F238E27FC236}">
                <a16:creationId xmlns:a16="http://schemas.microsoft.com/office/drawing/2014/main" id="{5A6C65F3-6BAD-1170-0EDA-191109011261}"/>
              </a:ext>
            </a:extLst>
          </p:cNvPr>
          <p:cNvSpPr/>
          <p:nvPr/>
        </p:nvSpPr>
        <p:spPr>
          <a:xfrm rot="16200000">
            <a:off x="5517584" y="3103226"/>
            <a:ext cx="288032" cy="3991681"/>
          </a:xfrm>
          <a:prstGeom prst="rightBrace">
            <a:avLst>
              <a:gd name="adj1" fmla="val 143949"/>
              <a:gd name="adj2" fmla="val 5000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 name="吹き出し: 四角形 7">
            <a:extLst>
              <a:ext uri="{FF2B5EF4-FFF2-40B4-BE49-F238E27FC236}">
                <a16:creationId xmlns:a16="http://schemas.microsoft.com/office/drawing/2014/main" id="{B27AC20B-6869-40BB-592C-F33B003C55FD}"/>
              </a:ext>
            </a:extLst>
          </p:cNvPr>
          <p:cNvSpPr/>
          <p:nvPr/>
        </p:nvSpPr>
        <p:spPr>
          <a:xfrm>
            <a:off x="2744827" y="6221762"/>
            <a:ext cx="2916773" cy="333102"/>
          </a:xfrm>
          <a:prstGeom prst="wedgeRectCallout">
            <a:avLst>
              <a:gd name="adj1" fmla="val -953"/>
              <a:gd name="adj2" fmla="val -14062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latin typeface="+mn-ea"/>
                <a:cs typeface="Calibri" panose="020F0502020204030204" pitchFamily="34" charset="0"/>
                <a:sym typeface="メイリオ" panose="020B0604030504040204" pitchFamily="50" charset="-128"/>
              </a:rPr>
              <a:t>臨床試験の</a:t>
            </a:r>
            <a:r>
              <a:rPr kumimoji="1" lang="ja-JP" altLang="en-US" sz="1400" b="1">
                <a:solidFill>
                  <a:srgbClr val="FF0000"/>
                </a:solidFill>
                <a:latin typeface="+mn-ea"/>
                <a:cs typeface="Calibri" panose="020F0502020204030204" pitchFamily="34" charset="0"/>
                <a:sym typeface="メイリオ" panose="020B0604030504040204" pitchFamily="50" charset="-128"/>
              </a:rPr>
              <a:t>デザイン</a:t>
            </a:r>
            <a:r>
              <a:rPr kumimoji="1" lang="ja-JP" altLang="en-US" sz="1400">
                <a:solidFill>
                  <a:schemeClr val="tx1"/>
                </a:solidFill>
                <a:latin typeface="+mn-ea"/>
                <a:cs typeface="Calibri" panose="020F0502020204030204" pitchFamily="34" charset="0"/>
                <a:sym typeface="メイリオ" panose="020B0604030504040204" pitchFamily="50" charset="-128"/>
              </a:rPr>
              <a:t>に関する指針</a:t>
            </a:r>
          </a:p>
        </p:txBody>
      </p:sp>
      <p:sp>
        <p:nvSpPr>
          <p:cNvPr id="13" name="吹き出し: 四角形 7">
            <a:extLst>
              <a:ext uri="{FF2B5EF4-FFF2-40B4-BE49-F238E27FC236}">
                <a16:creationId xmlns:a16="http://schemas.microsoft.com/office/drawing/2014/main" id="{B9F34D96-0881-AFD3-9E40-04D4FD231584}"/>
              </a:ext>
            </a:extLst>
          </p:cNvPr>
          <p:cNvSpPr/>
          <p:nvPr/>
        </p:nvSpPr>
        <p:spPr>
          <a:xfrm>
            <a:off x="6654406" y="6221762"/>
            <a:ext cx="2916773" cy="333102"/>
          </a:xfrm>
          <a:prstGeom prst="wedgeRectCallout">
            <a:avLst>
              <a:gd name="adj1" fmla="val -37073"/>
              <a:gd name="adj2" fmla="val -1190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chemeClr val="tx1"/>
                </a:solidFill>
                <a:latin typeface="+mn-ea"/>
                <a:cs typeface="Calibri" panose="020F0502020204030204" pitchFamily="34" charset="0"/>
                <a:sym typeface="メイリオ" panose="020B0604030504040204" pitchFamily="50" charset="-128"/>
              </a:rPr>
              <a:t>臨床試験の</a:t>
            </a:r>
            <a:r>
              <a:rPr kumimoji="1" lang="ja-JP" altLang="en-US" sz="1400" b="1">
                <a:solidFill>
                  <a:srgbClr val="FF0000"/>
                </a:solidFill>
                <a:latin typeface="+mn-ea"/>
                <a:cs typeface="Calibri" panose="020F0502020204030204" pitchFamily="34" charset="0"/>
                <a:sym typeface="メイリオ" panose="020B0604030504040204" pitchFamily="50" charset="-128"/>
              </a:rPr>
              <a:t>実施</a:t>
            </a:r>
            <a:r>
              <a:rPr kumimoji="1" lang="ja-JP" altLang="en-US" sz="1400">
                <a:solidFill>
                  <a:schemeClr val="tx1"/>
                </a:solidFill>
                <a:latin typeface="+mn-ea"/>
                <a:cs typeface="Calibri" panose="020F0502020204030204" pitchFamily="34" charset="0"/>
                <a:sym typeface="メイリオ" panose="020B0604030504040204" pitchFamily="50" charset="-128"/>
              </a:rPr>
              <a:t>に関する基準</a:t>
            </a:r>
          </a:p>
        </p:txBody>
      </p:sp>
      <p:sp>
        <p:nvSpPr>
          <p:cNvPr id="14" name="吹き出し: 四角形 7">
            <a:extLst>
              <a:ext uri="{FF2B5EF4-FFF2-40B4-BE49-F238E27FC236}">
                <a16:creationId xmlns:a16="http://schemas.microsoft.com/office/drawing/2014/main" id="{EC05E1C8-401F-8D47-460B-ECB52E5007FD}"/>
              </a:ext>
            </a:extLst>
          </p:cNvPr>
          <p:cNvSpPr/>
          <p:nvPr/>
        </p:nvSpPr>
        <p:spPr>
          <a:xfrm>
            <a:off x="1250681" y="5013244"/>
            <a:ext cx="2282259" cy="369063"/>
          </a:xfrm>
          <a:prstGeom prst="wedgeRectCallout">
            <a:avLst>
              <a:gd name="adj1" fmla="val 57208"/>
              <a:gd name="adj2" fmla="val 10714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n-ea"/>
                <a:cs typeface="Calibri" panose="020F0502020204030204" pitchFamily="34" charset="0"/>
                <a:sym typeface="メイリオ" panose="020B0604030504040204" pitchFamily="50" charset="-128"/>
              </a:rPr>
              <a:t>2022</a:t>
            </a:r>
            <a:r>
              <a:rPr lang="ja-JP" altLang="en-US" sz="1400" dirty="0">
                <a:solidFill>
                  <a:schemeClr val="tx1"/>
                </a:solidFill>
                <a:latin typeface="+mn-ea"/>
                <a:cs typeface="Calibri" panose="020F0502020204030204" pitchFamily="34" charset="0"/>
                <a:sym typeface="メイリオ" panose="020B0604030504040204" pitchFamily="50" charset="-128"/>
              </a:rPr>
              <a:t>年</a:t>
            </a:r>
            <a:r>
              <a:rPr lang="en-US" altLang="ja-JP" sz="1400" dirty="0">
                <a:solidFill>
                  <a:schemeClr val="tx1"/>
                </a:solidFill>
                <a:latin typeface="+mn-ea"/>
                <a:cs typeface="Calibri" panose="020F0502020204030204" pitchFamily="34" charset="0"/>
                <a:sym typeface="メイリオ" panose="020B0604030504040204" pitchFamily="50" charset="-128"/>
              </a:rPr>
              <a:t>12</a:t>
            </a:r>
            <a:r>
              <a:rPr lang="ja-JP" altLang="en-US" sz="1400" dirty="0">
                <a:solidFill>
                  <a:schemeClr val="tx1"/>
                </a:solidFill>
                <a:latin typeface="+mn-ea"/>
                <a:cs typeface="Calibri" panose="020F0502020204030204" pitchFamily="34" charset="0"/>
                <a:sym typeface="メイリオ" panose="020B0604030504040204" pitchFamily="50" charset="-128"/>
              </a:rPr>
              <a:t>月に</a:t>
            </a:r>
            <a:r>
              <a:rPr lang="en-US" altLang="ja-JP" sz="1400" dirty="0">
                <a:solidFill>
                  <a:schemeClr val="tx1"/>
                </a:solidFill>
                <a:latin typeface="+mn-ea"/>
                <a:cs typeface="Calibri" panose="020F0502020204030204" pitchFamily="34" charset="0"/>
                <a:sym typeface="メイリオ" panose="020B0604030504040204" pitchFamily="50" charset="-128"/>
              </a:rPr>
              <a:t>Step5</a:t>
            </a:r>
            <a:r>
              <a:rPr lang="ja-JP" altLang="en-US" sz="1400" dirty="0">
                <a:solidFill>
                  <a:schemeClr val="tx1"/>
                </a:solidFill>
                <a:latin typeface="+mn-ea"/>
                <a:cs typeface="Calibri" panose="020F0502020204030204" pitchFamily="34" charset="0"/>
                <a:sym typeface="メイリオ" panose="020B0604030504040204" pitchFamily="50" charset="-128"/>
              </a:rPr>
              <a:t>到達</a:t>
            </a:r>
            <a:endParaRPr kumimoji="1" lang="ja-JP" altLang="en-US" sz="1400" dirty="0">
              <a:solidFill>
                <a:schemeClr val="tx1"/>
              </a:solidFill>
              <a:latin typeface="+mn-ea"/>
              <a:cs typeface="Calibri" panose="020F0502020204030204" pitchFamily="34" charset="0"/>
              <a:sym typeface="メイリオ" panose="020B0604030504040204" pitchFamily="50" charset="-128"/>
            </a:endParaRPr>
          </a:p>
        </p:txBody>
      </p:sp>
      <p:sp>
        <p:nvSpPr>
          <p:cNvPr id="15" name="吹き出し: 四角形 7">
            <a:extLst>
              <a:ext uri="{FF2B5EF4-FFF2-40B4-BE49-F238E27FC236}">
                <a16:creationId xmlns:a16="http://schemas.microsoft.com/office/drawing/2014/main" id="{C80E59FA-9045-32EB-0219-835CF4E1E01C}"/>
              </a:ext>
            </a:extLst>
          </p:cNvPr>
          <p:cNvSpPr/>
          <p:nvPr/>
        </p:nvSpPr>
        <p:spPr>
          <a:xfrm>
            <a:off x="7925150" y="4950695"/>
            <a:ext cx="3991683" cy="584776"/>
          </a:xfrm>
          <a:prstGeom prst="wedgeRectCallout">
            <a:avLst>
              <a:gd name="adj1" fmla="val -53862"/>
              <a:gd name="adj2" fmla="val 717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n-ea"/>
                <a:cs typeface="Calibri" panose="020F0502020204030204" pitchFamily="34" charset="0"/>
                <a:sym typeface="メイリオ" panose="020B0604030504040204" pitchFamily="50" charset="-128"/>
              </a:rPr>
              <a:t>Principles</a:t>
            </a:r>
            <a:r>
              <a:rPr lang="ja-JP" altLang="en-US" sz="1400" dirty="0">
                <a:solidFill>
                  <a:schemeClr val="tx1"/>
                </a:solidFill>
                <a:latin typeface="+mn-ea"/>
                <a:cs typeface="Calibri" panose="020F0502020204030204" pitchFamily="34" charset="0"/>
                <a:sym typeface="メイリオ" panose="020B0604030504040204" pitchFamily="50" charset="-128"/>
              </a:rPr>
              <a:t>＆</a:t>
            </a:r>
            <a:r>
              <a:rPr lang="en-US" altLang="ja-JP" sz="1400" dirty="0">
                <a:solidFill>
                  <a:schemeClr val="tx1"/>
                </a:solidFill>
                <a:latin typeface="+mn-ea"/>
                <a:cs typeface="Calibri" panose="020F0502020204030204" pitchFamily="34" charset="0"/>
                <a:sym typeface="メイリオ" panose="020B0604030504040204" pitchFamily="50" charset="-128"/>
              </a:rPr>
              <a:t>Annex1</a:t>
            </a:r>
            <a:r>
              <a:rPr lang="ja-JP" altLang="en-US" sz="1400" dirty="0">
                <a:solidFill>
                  <a:schemeClr val="tx1"/>
                </a:solidFill>
                <a:latin typeface="+mn-ea"/>
                <a:cs typeface="Calibri" panose="020F0502020204030204" pitchFamily="34" charset="0"/>
                <a:sym typeface="メイリオ" panose="020B0604030504040204" pitchFamily="50" charset="-128"/>
              </a:rPr>
              <a:t>：</a:t>
            </a:r>
            <a:r>
              <a:rPr lang="en-US" altLang="ja-JP" sz="1400" dirty="0">
                <a:solidFill>
                  <a:schemeClr val="tx1"/>
                </a:solidFill>
                <a:latin typeface="+mn-ea"/>
                <a:cs typeface="Calibri" panose="020F0502020204030204" pitchFamily="34" charset="0"/>
                <a:sym typeface="メイリオ" panose="020B0604030504040204" pitchFamily="50" charset="-128"/>
              </a:rPr>
              <a:t>2025</a:t>
            </a:r>
            <a:r>
              <a:rPr lang="ja-JP" altLang="en-US" sz="1400" dirty="0">
                <a:solidFill>
                  <a:schemeClr val="tx1"/>
                </a:solidFill>
                <a:latin typeface="+mn-ea"/>
                <a:cs typeface="Calibri" panose="020F0502020204030204" pitchFamily="34" charset="0"/>
                <a:sym typeface="メイリオ" panose="020B0604030504040204" pitchFamily="50" charset="-128"/>
              </a:rPr>
              <a:t>年</a:t>
            </a:r>
            <a:r>
              <a:rPr lang="en-US" altLang="ja-JP" sz="1400" dirty="0">
                <a:solidFill>
                  <a:schemeClr val="tx1"/>
                </a:solidFill>
                <a:latin typeface="+mn-ea"/>
                <a:cs typeface="Calibri" panose="020F0502020204030204" pitchFamily="34" charset="0"/>
                <a:sym typeface="メイリオ" panose="020B0604030504040204" pitchFamily="50" charset="-128"/>
              </a:rPr>
              <a:t>1</a:t>
            </a:r>
            <a:r>
              <a:rPr lang="ja-JP" altLang="en-US" sz="1400" dirty="0">
                <a:solidFill>
                  <a:schemeClr val="tx1"/>
                </a:solidFill>
                <a:latin typeface="+mn-ea"/>
                <a:cs typeface="Calibri" panose="020F0502020204030204" pitchFamily="34" charset="0"/>
                <a:sym typeface="メイリオ" panose="020B0604030504040204" pitchFamily="50" charset="-128"/>
              </a:rPr>
              <a:t>月に</a:t>
            </a:r>
            <a:r>
              <a:rPr lang="en-US" altLang="ja-JP" sz="1400" dirty="0">
                <a:solidFill>
                  <a:schemeClr val="tx1"/>
                </a:solidFill>
                <a:latin typeface="+mn-ea"/>
                <a:cs typeface="Calibri" panose="020F0502020204030204" pitchFamily="34" charset="0"/>
                <a:sym typeface="メイリオ" panose="020B0604030504040204" pitchFamily="50" charset="-128"/>
              </a:rPr>
              <a:t>Step4</a:t>
            </a:r>
            <a:r>
              <a:rPr lang="ja-JP" altLang="en-US" sz="1400" dirty="0">
                <a:solidFill>
                  <a:schemeClr val="tx1"/>
                </a:solidFill>
                <a:latin typeface="+mn-ea"/>
                <a:cs typeface="Calibri" panose="020F0502020204030204" pitchFamily="34" charset="0"/>
                <a:sym typeface="メイリオ" panose="020B0604030504040204" pitchFamily="50" charset="-128"/>
              </a:rPr>
              <a:t>到達</a:t>
            </a:r>
            <a:endParaRPr lang="en-US" altLang="ja-JP" sz="1400" dirty="0">
              <a:solidFill>
                <a:schemeClr val="tx1"/>
              </a:solidFill>
              <a:latin typeface="+mn-ea"/>
              <a:cs typeface="Calibri" panose="020F0502020204030204" pitchFamily="34" charset="0"/>
              <a:sym typeface="メイリオ" panose="020B0604030504040204" pitchFamily="50" charset="-128"/>
            </a:endParaRPr>
          </a:p>
          <a:p>
            <a:r>
              <a:rPr lang="en-US" altLang="ja-JP" sz="1400" dirty="0">
                <a:solidFill>
                  <a:schemeClr val="tx1"/>
                </a:solidFill>
                <a:latin typeface="+mn-ea"/>
                <a:cs typeface="Calibri" panose="020F0502020204030204" pitchFamily="34" charset="0"/>
                <a:sym typeface="メイリオ" panose="020B0604030504040204" pitchFamily="50" charset="-128"/>
              </a:rPr>
              <a:t>Annex2</a:t>
            </a:r>
            <a:r>
              <a:rPr lang="ja-JP" altLang="en-US" sz="1400" dirty="0">
                <a:solidFill>
                  <a:schemeClr val="tx1"/>
                </a:solidFill>
                <a:latin typeface="+mn-ea"/>
                <a:cs typeface="Calibri" panose="020F0502020204030204" pitchFamily="34" charset="0"/>
                <a:sym typeface="メイリオ" panose="020B0604030504040204" pitchFamily="50" charset="-128"/>
              </a:rPr>
              <a:t>：</a:t>
            </a:r>
            <a:r>
              <a:rPr lang="en-US" altLang="ja-JP" sz="1400" dirty="0">
                <a:solidFill>
                  <a:schemeClr val="tx1"/>
                </a:solidFill>
                <a:latin typeface="+mn-ea"/>
                <a:cs typeface="Calibri" panose="020F0502020204030204" pitchFamily="34" charset="0"/>
                <a:sym typeface="メイリオ" panose="020B0604030504040204" pitchFamily="50" charset="-128"/>
              </a:rPr>
              <a:t>2026</a:t>
            </a:r>
            <a:r>
              <a:rPr lang="ja-JP" altLang="en-US" sz="1400" dirty="0">
                <a:solidFill>
                  <a:schemeClr val="tx1"/>
                </a:solidFill>
                <a:latin typeface="+mn-ea"/>
                <a:cs typeface="Calibri" panose="020F0502020204030204" pitchFamily="34" charset="0"/>
                <a:sym typeface="メイリオ" panose="020B0604030504040204" pitchFamily="50" charset="-128"/>
              </a:rPr>
              <a:t>年中に</a:t>
            </a:r>
            <a:r>
              <a:rPr lang="en-US" altLang="ja-JP" sz="1400" dirty="0">
                <a:solidFill>
                  <a:schemeClr val="tx1"/>
                </a:solidFill>
                <a:latin typeface="+mn-ea"/>
                <a:cs typeface="Calibri" panose="020F0502020204030204" pitchFamily="34" charset="0"/>
                <a:sym typeface="メイリオ" panose="020B0604030504040204" pitchFamily="50" charset="-128"/>
              </a:rPr>
              <a:t>Step4</a:t>
            </a:r>
            <a:r>
              <a:rPr lang="ja-JP" altLang="en-US" sz="1400" dirty="0">
                <a:solidFill>
                  <a:schemeClr val="tx1"/>
                </a:solidFill>
                <a:latin typeface="+mn-ea"/>
                <a:cs typeface="Calibri" panose="020F0502020204030204" pitchFamily="34" charset="0"/>
                <a:sym typeface="メイリオ" panose="020B0604030504040204" pitchFamily="50" charset="-128"/>
              </a:rPr>
              <a:t>到達を目指す</a:t>
            </a:r>
            <a:endParaRPr kumimoji="1" lang="en-US" altLang="ja-JP" sz="1400" dirty="0">
              <a:solidFill>
                <a:schemeClr val="tx1"/>
              </a:solidFill>
              <a:latin typeface="+mn-ea"/>
              <a:cs typeface="Calibri" panose="020F0502020204030204" pitchFamily="34" charset="0"/>
              <a:sym typeface="メイリオ" panose="020B0604030504040204" pitchFamily="50" charset="-128"/>
            </a:endParaRPr>
          </a:p>
        </p:txBody>
      </p:sp>
      <p:sp>
        <p:nvSpPr>
          <p:cNvPr id="16" name="タイトル 4">
            <a:extLst>
              <a:ext uri="{FF2B5EF4-FFF2-40B4-BE49-F238E27FC236}">
                <a16:creationId xmlns:a16="http://schemas.microsoft.com/office/drawing/2014/main" id="{4D83ADF8-A86F-C1F9-3E31-A5D816EEFF2A}"/>
              </a:ext>
            </a:extLst>
          </p:cNvPr>
          <p:cNvSpPr txBox="1">
            <a:spLocks/>
          </p:cNvSpPr>
          <p:nvPr/>
        </p:nvSpPr>
        <p:spPr>
          <a:xfrm>
            <a:off x="838200" y="277581"/>
            <a:ext cx="10515600" cy="743107"/>
          </a:xfrm>
          <a:prstGeom prst="rect">
            <a:avLst/>
          </a:prstGeom>
        </p:spPr>
        <p:txBody>
          <a:bodyPr vert="horz">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sz="3600" b="1" kern="0" dirty="0">
                <a:solidFill>
                  <a:srgbClr val="000000"/>
                </a:solidFill>
                <a:latin typeface="+mn-ea"/>
                <a:ea typeface="+mn-ea"/>
                <a:cs typeface="Calibri" panose="020F0502020204030204" pitchFamily="34" charset="0"/>
                <a:sym typeface="メイリオ" panose="020B0604030504040204" pitchFamily="50" charset="-128"/>
              </a:rPr>
              <a:t>GCP Renovation</a:t>
            </a:r>
            <a:r>
              <a:rPr lang="ja-JP" altLang="en-US" sz="3600" b="1" kern="0" dirty="0">
                <a:solidFill>
                  <a:srgbClr val="000000"/>
                </a:solidFill>
                <a:latin typeface="+mn-ea"/>
                <a:ea typeface="+mn-ea"/>
                <a:cs typeface="Calibri" panose="020F0502020204030204" pitchFamily="34" charset="0"/>
                <a:sym typeface="メイリオ" panose="020B0604030504040204" pitchFamily="50" charset="-128"/>
              </a:rPr>
              <a:t>の背景</a:t>
            </a:r>
            <a:r>
              <a:rPr lang="ja-JP" altLang="en-US" sz="3600" b="1" kern="0" dirty="0">
                <a:solidFill>
                  <a:srgbClr val="000000"/>
                </a:solidFill>
                <a:latin typeface="+mn-ea"/>
                <a:ea typeface="+mn-ea"/>
                <a:cs typeface="Calibri" panose="020F0502020204030204" pitchFamily="34" charset="0"/>
              </a:rPr>
              <a:t>・ゴール</a:t>
            </a:r>
            <a:endParaRPr lang="ja-JP" altLang="en-US" sz="3600" kern="0" dirty="0">
              <a:latin typeface="+mn-ea"/>
              <a:ea typeface="+mn-ea"/>
            </a:endParaRPr>
          </a:p>
        </p:txBody>
      </p:sp>
      <p:sp>
        <p:nvSpPr>
          <p:cNvPr id="17" name="テキスト ボックス 4">
            <a:extLst>
              <a:ext uri="{FF2B5EF4-FFF2-40B4-BE49-F238E27FC236}">
                <a16:creationId xmlns:a16="http://schemas.microsoft.com/office/drawing/2014/main" id="{74429ED1-D5AE-F02D-DDB3-5F321680ECF5}"/>
              </a:ext>
            </a:extLst>
          </p:cNvPr>
          <p:cNvSpPr txBox="1"/>
          <p:nvPr/>
        </p:nvSpPr>
        <p:spPr>
          <a:xfrm>
            <a:off x="418912" y="2770772"/>
            <a:ext cx="11541859" cy="1138773"/>
          </a:xfrm>
          <a:prstGeom prst="rect">
            <a:avLst/>
          </a:prstGeom>
          <a:noFill/>
          <a:ln>
            <a:solidFill>
              <a:schemeClr val="tx1"/>
            </a:solidFill>
          </a:ln>
        </p:spPr>
        <p:txBody>
          <a:bodyPr wrap="square" rtlCol="0">
            <a:spAutoFit/>
          </a:bodyPr>
          <a:lstStyle/>
          <a:p>
            <a:pPr fontAlgn="base">
              <a:spcBef>
                <a:spcPct val="0"/>
              </a:spcBef>
              <a:spcAft>
                <a:spcPct val="0"/>
              </a:spcAft>
              <a:defRPr/>
            </a:pPr>
            <a:r>
              <a:rPr lang="ja-JP" altLang="en-US" sz="2000" b="1" dirty="0">
                <a:solidFill>
                  <a:srgbClr val="333399"/>
                </a:solidFill>
                <a:latin typeface="+mn-ea"/>
                <a:ea typeface="+mn-ea"/>
                <a:cs typeface="Calibri" panose="020F0502020204030204" pitchFamily="34" charset="0"/>
                <a:sym typeface="メイリオ" panose="020B0604030504040204" pitchFamily="50" charset="-128"/>
              </a:rPr>
              <a:t>多様化が進む</a:t>
            </a:r>
            <a:r>
              <a:rPr lang="ja-JP" altLang="en-US" sz="2000" b="1" u="sng" dirty="0">
                <a:solidFill>
                  <a:srgbClr val="C00000"/>
                </a:solidFill>
                <a:latin typeface="+mn-ea"/>
                <a:ea typeface="+mn-ea"/>
                <a:cs typeface="Calibri" panose="020F0502020204030204" pitchFamily="34" charset="0"/>
                <a:sym typeface="メイリオ" panose="020B0604030504040204" pitchFamily="50" charset="-128"/>
              </a:rPr>
              <a:t>臨床試験デザインやデータソース</a:t>
            </a:r>
            <a:r>
              <a:rPr lang="ja-JP" altLang="en-US" sz="2000" b="1" dirty="0">
                <a:solidFill>
                  <a:srgbClr val="333399"/>
                </a:solidFill>
                <a:latin typeface="+mn-ea"/>
                <a:ea typeface="+mn-ea"/>
                <a:cs typeface="Calibri" panose="020F0502020204030204" pitchFamily="34" charset="0"/>
                <a:sym typeface="メイリオ" panose="020B0604030504040204" pitchFamily="50" charset="-128"/>
              </a:rPr>
              <a:t>に対応した</a:t>
            </a:r>
            <a:r>
              <a:rPr lang="ja-JP" altLang="en-US" sz="2000" b="1" u="sng" dirty="0">
                <a:solidFill>
                  <a:srgbClr val="C00000"/>
                </a:solidFill>
                <a:latin typeface="+mn-ea"/>
                <a:ea typeface="+mn-ea"/>
                <a:cs typeface="Calibri" panose="020F0502020204030204" pitchFamily="34" charset="0"/>
                <a:sym typeface="メイリオ" panose="020B0604030504040204" pitchFamily="50" charset="-128"/>
              </a:rPr>
              <a:t>適切で柔軟な指針</a:t>
            </a:r>
            <a:r>
              <a:rPr lang="ja-JP" altLang="en-US" sz="2000" b="1" dirty="0">
                <a:solidFill>
                  <a:srgbClr val="333399"/>
                </a:solidFill>
                <a:latin typeface="+mn-ea"/>
                <a:ea typeface="+mn-ea"/>
                <a:cs typeface="Calibri" panose="020F0502020204030204" pitchFamily="34" charset="0"/>
                <a:sym typeface="メイリオ" panose="020B0604030504040204" pitchFamily="50" charset="-128"/>
              </a:rPr>
              <a:t>を提供すること</a:t>
            </a:r>
            <a:endParaRPr lang="en-US" altLang="ja-JP" sz="2000" b="1" dirty="0">
              <a:solidFill>
                <a:srgbClr val="333399"/>
              </a:solidFill>
              <a:latin typeface="+mn-ea"/>
              <a:ea typeface="+mn-ea"/>
              <a:cs typeface="Calibri" panose="020F0502020204030204" pitchFamily="34" charset="0"/>
              <a:sym typeface="メイリオ" panose="020B0604030504040204" pitchFamily="50" charset="-128"/>
            </a:endParaRPr>
          </a:p>
          <a:p>
            <a:pPr marL="285750" indent="-285750">
              <a:buFont typeface="Wingdings" panose="05000000000000000000" pitchFamily="2" charset="2"/>
              <a:buChar char="Ø"/>
              <a:defRPr/>
            </a:pPr>
            <a:r>
              <a:rPr lang="ja-JP" altLang="en-US" sz="1600" dirty="0">
                <a:latin typeface="+mn-ea"/>
                <a:ea typeface="+mn-ea"/>
                <a:cs typeface="Calibri" panose="020F0502020204030204" pitchFamily="34" charset="0"/>
                <a:sym typeface="メイリオ" panose="020B0604030504040204" pitchFamily="50" charset="-128"/>
              </a:rPr>
              <a:t>従来の</a:t>
            </a:r>
            <a:r>
              <a:rPr lang="en-US" altLang="ja-JP" sz="1600" dirty="0">
                <a:latin typeface="+mn-ea"/>
                <a:ea typeface="+mn-ea"/>
                <a:cs typeface="Calibri" panose="020F0502020204030204" pitchFamily="34" charset="0"/>
                <a:sym typeface="メイリオ" panose="020B0604030504040204" pitchFamily="50" charset="-128"/>
              </a:rPr>
              <a:t>Randomized controlled trial (RCT)</a:t>
            </a:r>
            <a:r>
              <a:rPr lang="ja-JP" altLang="en-US" sz="1600" dirty="0">
                <a:latin typeface="+mn-ea"/>
                <a:ea typeface="+mn-ea"/>
                <a:cs typeface="Calibri" panose="020F0502020204030204" pitchFamily="34" charset="0"/>
                <a:sym typeface="メイリオ" panose="020B0604030504040204" pitchFamily="50" charset="-128"/>
              </a:rPr>
              <a:t> のみならず，</a:t>
            </a:r>
            <a:r>
              <a:rPr lang="en-US" altLang="ja-JP" sz="1600" dirty="0">
                <a:latin typeface="+mn-ea"/>
                <a:ea typeface="+mn-ea"/>
                <a:cs typeface="Calibri" panose="020F0502020204030204" pitchFamily="34" charset="0"/>
                <a:sym typeface="メイリオ" panose="020B0604030504040204" pitchFamily="50" charset="-128"/>
              </a:rPr>
              <a:t>Real World Data</a:t>
            </a:r>
            <a:r>
              <a:rPr lang="ja-JP" altLang="en-US" sz="1600" dirty="0">
                <a:latin typeface="+mn-ea"/>
                <a:ea typeface="+mn-ea"/>
                <a:cs typeface="Calibri" panose="020F0502020204030204" pitchFamily="34" charset="0"/>
                <a:sym typeface="メイリオ" panose="020B0604030504040204" pitchFamily="50" charset="-128"/>
              </a:rPr>
              <a:t>，</a:t>
            </a:r>
            <a:r>
              <a:rPr lang="en-US" altLang="ja-JP" sz="1600" dirty="0">
                <a:latin typeface="+mn-ea"/>
                <a:ea typeface="+mn-ea"/>
                <a:cs typeface="Calibri" panose="020F0502020204030204" pitchFamily="34" charset="0"/>
                <a:sym typeface="メイリオ" panose="020B0604030504040204" pitchFamily="50" charset="-128"/>
              </a:rPr>
              <a:t>Pragmatic trial</a:t>
            </a:r>
            <a:r>
              <a:rPr lang="ja-JP" altLang="en-US" sz="1600" dirty="0">
                <a:latin typeface="+mn-ea"/>
                <a:ea typeface="+mn-ea"/>
                <a:cs typeface="Calibri" panose="020F0502020204030204" pitchFamily="34" charset="0"/>
                <a:sym typeface="メイリオ" panose="020B0604030504040204" pitchFamily="50" charset="-128"/>
              </a:rPr>
              <a:t>，</a:t>
            </a:r>
            <a:r>
              <a:rPr lang="en-US" altLang="ja-JP" sz="1600" dirty="0">
                <a:latin typeface="+mn-ea"/>
                <a:ea typeface="+mn-ea"/>
                <a:cs typeface="Calibri" panose="020F0502020204030204" pitchFamily="34" charset="0"/>
                <a:sym typeface="メイリオ" panose="020B0604030504040204" pitchFamily="50" charset="-128"/>
              </a:rPr>
              <a:t>Adaptive Design</a:t>
            </a:r>
            <a:r>
              <a:rPr lang="ja-JP" altLang="en-US" sz="1600" dirty="0">
                <a:latin typeface="+mn-ea"/>
                <a:ea typeface="+mn-ea"/>
                <a:cs typeface="Calibri" panose="020F0502020204030204" pitchFamily="34" charset="0"/>
                <a:sym typeface="メイリオ" panose="020B0604030504040204" pitchFamily="50" charset="-128"/>
              </a:rPr>
              <a:t>，アンブレラ試験，バスケット試験などあらゆるデザインを想定</a:t>
            </a:r>
            <a:endParaRPr lang="en-US" altLang="ja-JP" sz="1600" dirty="0">
              <a:latin typeface="+mn-ea"/>
              <a:ea typeface="+mn-ea"/>
              <a:cs typeface="Calibri" panose="020F0502020204030204" pitchFamily="34" charset="0"/>
              <a:sym typeface="メイリオ" panose="020B0604030504040204" pitchFamily="50" charset="-128"/>
            </a:endParaRPr>
          </a:p>
          <a:p>
            <a:pPr marL="285750" indent="-285750">
              <a:buFont typeface="Wingdings" panose="05000000000000000000" pitchFamily="2" charset="2"/>
              <a:buChar char="Ø"/>
              <a:defRPr/>
            </a:pPr>
            <a:r>
              <a:rPr lang="ja-JP" altLang="en-US" sz="1600" dirty="0">
                <a:latin typeface="+mn-ea"/>
                <a:ea typeface="+mn-ea"/>
                <a:cs typeface="Calibri" panose="020F0502020204030204" pitchFamily="34" charset="0"/>
                <a:sym typeface="メイリオ" panose="020B0604030504040204" pitchFamily="50" charset="-128"/>
              </a:rPr>
              <a:t>常に適用される</a:t>
            </a:r>
            <a:r>
              <a:rPr lang="en-US" altLang="ja-JP" sz="1600" dirty="0">
                <a:latin typeface="+mn-ea"/>
                <a:ea typeface="+mn-ea"/>
                <a:cs typeface="Calibri" panose="020F0502020204030204" pitchFamily="34" charset="0"/>
                <a:sym typeface="メイリオ" panose="020B0604030504040204" pitchFamily="50" charset="-128"/>
              </a:rPr>
              <a:t>High standard</a:t>
            </a:r>
            <a:r>
              <a:rPr lang="ja-JP" altLang="en-US" sz="1600" dirty="0">
                <a:latin typeface="+mn-ea"/>
                <a:ea typeface="+mn-ea"/>
                <a:cs typeface="Calibri" panose="020F0502020204030204" pitchFamily="34" charset="0"/>
                <a:sym typeface="メイリオ" panose="020B0604030504040204" pitchFamily="50" charset="-128"/>
              </a:rPr>
              <a:t>ではなく，研究の目的に応じて，研究結果の利用目的に応じて，要求水準は変わってくる</a:t>
            </a:r>
            <a:endParaRPr lang="ja-JP" altLang="en-US" sz="2000" b="1" dirty="0">
              <a:solidFill>
                <a:srgbClr val="333399"/>
              </a:solidFill>
              <a:latin typeface="+mn-ea"/>
              <a:ea typeface="+mn-ea"/>
              <a:cs typeface="Calibri" panose="020F0502020204030204" pitchFamily="34" charset="0"/>
              <a:sym typeface="メイリオ" panose="020B0604030504040204" pitchFamily="50" charset="-128"/>
            </a:endParaRPr>
          </a:p>
        </p:txBody>
      </p:sp>
      <p:sp>
        <p:nvSpPr>
          <p:cNvPr id="18" name="Arrow: Down 17">
            <a:extLst>
              <a:ext uri="{FF2B5EF4-FFF2-40B4-BE49-F238E27FC236}">
                <a16:creationId xmlns:a16="http://schemas.microsoft.com/office/drawing/2014/main" id="{4C838341-2B71-2917-A0A3-0A69502682B8}"/>
              </a:ext>
            </a:extLst>
          </p:cNvPr>
          <p:cNvSpPr/>
          <p:nvPr/>
        </p:nvSpPr>
        <p:spPr bwMode="auto">
          <a:xfrm>
            <a:off x="4724168" y="4052477"/>
            <a:ext cx="2017325" cy="347443"/>
          </a:xfrm>
          <a:prstGeom prst="downArrow">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sz="1050" b="0" i="0" u="none" strike="noStrike" kern="1200" cap="none" spc="0" normalizeH="0" baseline="0" noProof="0" dirty="0">
              <a:ln>
                <a:noFill/>
              </a:ln>
              <a:solidFill>
                <a:srgbClr val="33CC33"/>
              </a:solidFill>
              <a:effectLst/>
              <a:uLnTx/>
              <a:uFillTx/>
              <a:latin typeface="Arial" charset="0"/>
              <a:ea typeface="ＭＳ Ｐゴシック" pitchFamily="50" charset="-128"/>
              <a:cs typeface="+mn-cs"/>
            </a:endParaRPr>
          </a:p>
        </p:txBody>
      </p:sp>
      <p:pic>
        <p:nvPicPr>
          <p:cNvPr id="4" name="Section 1_SL5">
            <a:hlinkClick r:id="" action="ppaction://media"/>
            <a:extLst>
              <a:ext uri="{FF2B5EF4-FFF2-40B4-BE49-F238E27FC236}">
                <a16:creationId xmlns:a16="http://schemas.microsoft.com/office/drawing/2014/main" id="{5C55A9E8-8E93-EFEA-7F69-5B7F9D851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8863" y="6122988"/>
            <a:ext cx="406400" cy="406400"/>
          </a:xfrm>
          <a:prstGeom prst="rect">
            <a:avLst/>
          </a:prstGeom>
        </p:spPr>
      </p:pic>
    </p:spTree>
    <p:extLst>
      <p:ext uri="{BB962C8B-B14F-4D97-AF65-F5344CB8AC3E}">
        <p14:creationId xmlns:p14="http://schemas.microsoft.com/office/powerpoint/2010/main" val="24393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275591-60B2-9541-93D7-3D5195A50758}"/>
              </a:ext>
            </a:extLst>
          </p:cNvPr>
          <p:cNvSpPr>
            <a:spLocks noGrp="1"/>
          </p:cNvSpPr>
          <p:nvPr>
            <p:ph type="sldNum" sz="quarter" idx="10"/>
          </p:nvPr>
        </p:nvSpPr>
        <p:spPr/>
        <p:txBody>
          <a:bodyPr/>
          <a:lstStyle/>
          <a:p>
            <a:pPr>
              <a:defRPr/>
            </a:pPr>
            <a:fld id="{D8D03551-CC82-4D90-83BE-0EABF2630667}" type="slidenum">
              <a:rPr lang="en-US" altLang="ja-JP" smtClean="0"/>
              <a:pPr>
                <a:defRPr/>
              </a:pPr>
              <a:t>6</a:t>
            </a:fld>
            <a:endParaRPr lang="ja-JP" altLang="en-US"/>
          </a:p>
        </p:txBody>
      </p:sp>
      <p:sp>
        <p:nvSpPr>
          <p:cNvPr id="20" name="フリーフォーム: 図形 19">
            <a:extLst>
              <a:ext uri="{FF2B5EF4-FFF2-40B4-BE49-F238E27FC236}">
                <a16:creationId xmlns:a16="http://schemas.microsoft.com/office/drawing/2014/main" id="{44C813A7-7CE2-EA06-39ED-F2332B742D5E}"/>
              </a:ext>
            </a:extLst>
          </p:cNvPr>
          <p:cNvSpPr/>
          <p:nvPr/>
        </p:nvSpPr>
        <p:spPr bwMode="auto">
          <a:xfrm>
            <a:off x="1658319" y="3735092"/>
            <a:ext cx="2743200" cy="1069383"/>
          </a:xfrm>
          <a:custGeom>
            <a:avLst/>
            <a:gdLst>
              <a:gd name="connsiteX0" fmla="*/ 2743200 w 2743200"/>
              <a:gd name="connsiteY0" fmla="*/ 1069383 h 1069383"/>
              <a:gd name="connsiteX1" fmla="*/ 2743200 w 2743200"/>
              <a:gd name="connsiteY1" fmla="*/ 1069383 h 1069383"/>
              <a:gd name="connsiteX2" fmla="*/ 2464230 w 2743200"/>
              <a:gd name="connsiteY2" fmla="*/ 821410 h 1069383"/>
              <a:gd name="connsiteX3" fmla="*/ 2247254 w 2743200"/>
              <a:gd name="connsiteY3" fmla="*/ 650928 h 1069383"/>
              <a:gd name="connsiteX4" fmla="*/ 1952786 w 2743200"/>
              <a:gd name="connsiteY4" fmla="*/ 325464 h 1069383"/>
              <a:gd name="connsiteX5" fmla="*/ 1828800 w 2743200"/>
              <a:gd name="connsiteY5" fmla="*/ 185979 h 1069383"/>
              <a:gd name="connsiteX6" fmla="*/ 1704813 w 2743200"/>
              <a:gd name="connsiteY6" fmla="*/ 0 h 1069383"/>
              <a:gd name="connsiteX7" fmla="*/ 573437 w 2743200"/>
              <a:gd name="connsiteY7" fmla="*/ 139484 h 1069383"/>
              <a:gd name="connsiteX8" fmla="*/ 0 w 2743200"/>
              <a:gd name="connsiteY8" fmla="*/ 154983 h 1069383"/>
              <a:gd name="connsiteX9" fmla="*/ 1627322 w 2743200"/>
              <a:gd name="connsiteY9" fmla="*/ 294467 h 106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0" h="1069383">
                <a:moveTo>
                  <a:pt x="2743200" y="1069383"/>
                </a:moveTo>
                <a:lnTo>
                  <a:pt x="2743200" y="1069383"/>
                </a:lnTo>
                <a:cubicBezTo>
                  <a:pt x="2650210" y="986725"/>
                  <a:pt x="2559320" y="901643"/>
                  <a:pt x="2464230" y="821410"/>
                </a:cubicBezTo>
                <a:cubicBezTo>
                  <a:pt x="2393931" y="762095"/>
                  <a:pt x="2313286" y="714959"/>
                  <a:pt x="2247254" y="650928"/>
                </a:cubicBezTo>
                <a:cubicBezTo>
                  <a:pt x="2142224" y="549081"/>
                  <a:pt x="2050657" y="434209"/>
                  <a:pt x="1952786" y="325464"/>
                </a:cubicBezTo>
                <a:cubicBezTo>
                  <a:pt x="1911171" y="279225"/>
                  <a:pt x="1859011" y="240359"/>
                  <a:pt x="1828800" y="185979"/>
                </a:cubicBezTo>
                <a:cubicBezTo>
                  <a:pt x="1740664" y="27334"/>
                  <a:pt x="1788918" y="84103"/>
                  <a:pt x="1704813" y="0"/>
                </a:cubicBezTo>
                <a:cubicBezTo>
                  <a:pt x="1327688" y="46495"/>
                  <a:pt x="953175" y="125921"/>
                  <a:pt x="573437" y="139484"/>
                </a:cubicBezTo>
                <a:cubicBezTo>
                  <a:pt x="93019" y="156643"/>
                  <a:pt x="284227" y="154983"/>
                  <a:pt x="0" y="154983"/>
                </a:cubicBezTo>
                <a:lnTo>
                  <a:pt x="1627322" y="294467"/>
                </a:lnTo>
              </a:path>
            </a:pathLst>
          </a:custGeom>
          <a:noFill/>
          <a:ln w="9525">
            <a:noFill/>
            <a:miter lim="800000"/>
            <a:headEnd/>
            <a:tailEnd/>
          </a:ln>
        </p:spPr>
        <p:txBody>
          <a:bodyPr rtlCol="0" anchor="ctr"/>
          <a:lstStyle/>
          <a:p>
            <a:pPr algn="ctr"/>
            <a:endParaRPr kumimoji="1" lang="ja-JP" altLang="en-US"/>
          </a:p>
        </p:txBody>
      </p:sp>
      <p:grpSp>
        <p:nvGrpSpPr>
          <p:cNvPr id="25" name="グループ化 24">
            <a:extLst>
              <a:ext uri="{FF2B5EF4-FFF2-40B4-BE49-F238E27FC236}">
                <a16:creationId xmlns:a16="http://schemas.microsoft.com/office/drawing/2014/main" id="{5BCE432F-CB01-DBDD-5056-03EB673C7D0E}"/>
              </a:ext>
            </a:extLst>
          </p:cNvPr>
          <p:cNvGrpSpPr>
            <a:grpSpLocks noChangeAspect="1"/>
          </p:cNvGrpSpPr>
          <p:nvPr/>
        </p:nvGrpSpPr>
        <p:grpSpPr>
          <a:xfrm>
            <a:off x="3662660" y="3078931"/>
            <a:ext cx="5161400" cy="3440933"/>
            <a:chOff x="4202535" y="3322067"/>
            <a:chExt cx="4320000" cy="2880000"/>
          </a:xfrm>
        </p:grpSpPr>
        <p:grpSp>
          <p:nvGrpSpPr>
            <p:cNvPr id="12" name="グループ化 11">
              <a:extLst>
                <a:ext uri="{FF2B5EF4-FFF2-40B4-BE49-F238E27FC236}">
                  <a16:creationId xmlns:a16="http://schemas.microsoft.com/office/drawing/2014/main" id="{48CD2B8A-7CAF-CF02-0B97-66CD8ED54A0E}"/>
                </a:ext>
              </a:extLst>
            </p:cNvPr>
            <p:cNvGrpSpPr>
              <a:grpSpLocks/>
            </p:cNvGrpSpPr>
            <p:nvPr/>
          </p:nvGrpSpPr>
          <p:grpSpPr>
            <a:xfrm>
              <a:off x="4202535" y="3322067"/>
              <a:ext cx="4320000" cy="2880000"/>
              <a:chOff x="2947143" y="987340"/>
              <a:chExt cx="6297714" cy="4883319"/>
            </a:xfrm>
          </p:grpSpPr>
          <p:pic>
            <p:nvPicPr>
              <p:cNvPr id="11" name="図 10">
                <a:extLst>
                  <a:ext uri="{FF2B5EF4-FFF2-40B4-BE49-F238E27FC236}">
                    <a16:creationId xmlns:a16="http://schemas.microsoft.com/office/drawing/2014/main" id="{4F2CE471-7ED5-0178-9A1E-3369B4E1483F}"/>
                  </a:ext>
                </a:extLst>
              </p:cNvPr>
              <p:cNvPicPr>
                <a:picLocks noChangeAspect="1"/>
              </p:cNvPicPr>
              <p:nvPr/>
            </p:nvPicPr>
            <p:blipFill>
              <a:blip r:embed="rId5"/>
              <a:stretch>
                <a:fillRect/>
              </a:stretch>
            </p:blipFill>
            <p:spPr>
              <a:xfrm>
                <a:off x="2947143" y="987340"/>
                <a:ext cx="6297714" cy="4883319"/>
              </a:xfrm>
              <a:prstGeom prst="rect">
                <a:avLst/>
              </a:prstGeom>
            </p:spPr>
          </p:pic>
          <p:sp>
            <p:nvSpPr>
              <p:cNvPr id="6" name="正方形/長方形 5">
                <a:extLst>
                  <a:ext uri="{FF2B5EF4-FFF2-40B4-BE49-F238E27FC236}">
                    <a16:creationId xmlns:a16="http://schemas.microsoft.com/office/drawing/2014/main" id="{B3D7D173-0648-A455-FCA1-FB60B2896B22}"/>
                  </a:ext>
                </a:extLst>
              </p:cNvPr>
              <p:cNvSpPr/>
              <p:nvPr/>
            </p:nvSpPr>
            <p:spPr bwMode="auto">
              <a:xfrm>
                <a:off x="2947148" y="2340243"/>
                <a:ext cx="4383132" cy="2632326"/>
              </a:xfrm>
              <a:custGeom>
                <a:avLst/>
                <a:gdLst>
                  <a:gd name="connsiteX0" fmla="*/ 0 w 2200760"/>
                  <a:gd name="connsiteY0" fmla="*/ 0 h 1317355"/>
                  <a:gd name="connsiteX1" fmla="*/ 2200760 w 2200760"/>
                  <a:gd name="connsiteY1" fmla="*/ 0 h 1317355"/>
                  <a:gd name="connsiteX2" fmla="*/ 2200760 w 2200760"/>
                  <a:gd name="connsiteY2" fmla="*/ 1317355 h 1317355"/>
                  <a:gd name="connsiteX3" fmla="*/ 0 w 2200760"/>
                  <a:gd name="connsiteY3" fmla="*/ 1317355 h 1317355"/>
                  <a:gd name="connsiteX4" fmla="*/ 0 w 2200760"/>
                  <a:gd name="connsiteY4" fmla="*/ 0 h 1317355"/>
                  <a:gd name="connsiteX0" fmla="*/ 0 w 2200760"/>
                  <a:gd name="connsiteY0" fmla="*/ 1317355 h 1408795"/>
                  <a:gd name="connsiteX1" fmla="*/ 0 w 2200760"/>
                  <a:gd name="connsiteY1" fmla="*/ 0 h 1408795"/>
                  <a:gd name="connsiteX2" fmla="*/ 2200760 w 2200760"/>
                  <a:gd name="connsiteY2" fmla="*/ 0 h 1408795"/>
                  <a:gd name="connsiteX3" fmla="*/ 2200760 w 2200760"/>
                  <a:gd name="connsiteY3" fmla="*/ 1317355 h 1408795"/>
                  <a:gd name="connsiteX4" fmla="*/ 91440 w 2200760"/>
                  <a:gd name="connsiteY4" fmla="*/ 1408795 h 1408795"/>
                  <a:gd name="connsiteX0" fmla="*/ 0 w 2200760"/>
                  <a:gd name="connsiteY0" fmla="*/ 1317355 h 1317355"/>
                  <a:gd name="connsiteX1" fmla="*/ 0 w 2200760"/>
                  <a:gd name="connsiteY1" fmla="*/ 0 h 1317355"/>
                  <a:gd name="connsiteX2" fmla="*/ 2200760 w 2200760"/>
                  <a:gd name="connsiteY2" fmla="*/ 0 h 1317355"/>
                  <a:gd name="connsiteX3" fmla="*/ 2200760 w 2200760"/>
                  <a:gd name="connsiteY3" fmla="*/ 1317355 h 1317355"/>
                </a:gdLst>
                <a:ahLst/>
                <a:cxnLst>
                  <a:cxn ang="0">
                    <a:pos x="connsiteX0" y="connsiteY0"/>
                  </a:cxn>
                  <a:cxn ang="0">
                    <a:pos x="connsiteX1" y="connsiteY1"/>
                  </a:cxn>
                  <a:cxn ang="0">
                    <a:pos x="connsiteX2" y="connsiteY2"/>
                  </a:cxn>
                  <a:cxn ang="0">
                    <a:pos x="connsiteX3" y="connsiteY3"/>
                  </a:cxn>
                </a:cxnLst>
                <a:rect l="l" t="t" r="r" b="b"/>
                <a:pathLst>
                  <a:path w="2200760" h="1317355">
                    <a:moveTo>
                      <a:pt x="0" y="1317355"/>
                    </a:moveTo>
                    <a:lnTo>
                      <a:pt x="0" y="0"/>
                    </a:lnTo>
                    <a:lnTo>
                      <a:pt x="2200760" y="0"/>
                    </a:lnTo>
                    <a:lnTo>
                      <a:pt x="2200760" y="1317355"/>
                    </a:lnTo>
                  </a:path>
                </a:pathLst>
              </a:custGeom>
              <a:noFill/>
              <a:ln w="5080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endParaRPr kumimoji="1" lang="ja-JP" altLang="en-US">
                  <a:solidFill>
                    <a:srgbClr val="0000CC"/>
                  </a:solidFill>
                </a:endParaRPr>
              </a:p>
            </p:txBody>
          </p:sp>
          <p:sp>
            <p:nvSpPr>
              <p:cNvPr id="7" name="正方形/長方形 6">
                <a:extLst>
                  <a:ext uri="{FF2B5EF4-FFF2-40B4-BE49-F238E27FC236}">
                    <a16:creationId xmlns:a16="http://schemas.microsoft.com/office/drawing/2014/main" id="{9B92127D-E125-2E6F-B9A2-EF05D5F080D0}"/>
                  </a:ext>
                </a:extLst>
              </p:cNvPr>
              <p:cNvSpPr/>
              <p:nvPr/>
            </p:nvSpPr>
            <p:spPr bwMode="auto">
              <a:xfrm>
                <a:off x="7361696" y="4972569"/>
                <a:ext cx="1813302" cy="898089"/>
              </a:xfrm>
              <a:custGeom>
                <a:avLst/>
                <a:gdLst>
                  <a:gd name="connsiteX0" fmla="*/ 0 w 929898"/>
                  <a:gd name="connsiteY0" fmla="*/ 0 h 449451"/>
                  <a:gd name="connsiteX1" fmla="*/ 929898 w 929898"/>
                  <a:gd name="connsiteY1" fmla="*/ 0 h 449451"/>
                  <a:gd name="connsiteX2" fmla="*/ 929898 w 929898"/>
                  <a:gd name="connsiteY2" fmla="*/ 449451 h 449451"/>
                  <a:gd name="connsiteX3" fmla="*/ 0 w 929898"/>
                  <a:gd name="connsiteY3" fmla="*/ 449451 h 449451"/>
                  <a:gd name="connsiteX4" fmla="*/ 0 w 929898"/>
                  <a:gd name="connsiteY4" fmla="*/ 0 h 449451"/>
                  <a:gd name="connsiteX0" fmla="*/ 0 w 929898"/>
                  <a:gd name="connsiteY0" fmla="*/ 0 h 449451"/>
                  <a:gd name="connsiteX1" fmla="*/ 929898 w 929898"/>
                  <a:gd name="connsiteY1" fmla="*/ 0 h 449451"/>
                  <a:gd name="connsiteX2" fmla="*/ 929898 w 929898"/>
                  <a:gd name="connsiteY2" fmla="*/ 449451 h 449451"/>
                  <a:gd name="connsiteX3" fmla="*/ 0 w 929898"/>
                  <a:gd name="connsiteY3" fmla="*/ 449451 h 449451"/>
                  <a:gd name="connsiteX4" fmla="*/ 91440 w 929898"/>
                  <a:gd name="connsiteY4" fmla="*/ 91440 h 449451"/>
                  <a:gd name="connsiteX0" fmla="*/ 0 w 929898"/>
                  <a:gd name="connsiteY0" fmla="*/ 0 h 449451"/>
                  <a:gd name="connsiteX1" fmla="*/ 929898 w 929898"/>
                  <a:gd name="connsiteY1" fmla="*/ 0 h 449451"/>
                  <a:gd name="connsiteX2" fmla="*/ 929898 w 929898"/>
                  <a:gd name="connsiteY2" fmla="*/ 449451 h 449451"/>
                  <a:gd name="connsiteX3" fmla="*/ 0 w 929898"/>
                  <a:gd name="connsiteY3" fmla="*/ 449451 h 449451"/>
                </a:gdLst>
                <a:ahLst/>
                <a:cxnLst>
                  <a:cxn ang="0">
                    <a:pos x="connsiteX0" y="connsiteY0"/>
                  </a:cxn>
                  <a:cxn ang="0">
                    <a:pos x="connsiteX1" y="connsiteY1"/>
                  </a:cxn>
                  <a:cxn ang="0">
                    <a:pos x="connsiteX2" y="connsiteY2"/>
                  </a:cxn>
                  <a:cxn ang="0">
                    <a:pos x="connsiteX3" y="connsiteY3"/>
                  </a:cxn>
                </a:cxnLst>
                <a:rect l="l" t="t" r="r" b="b"/>
                <a:pathLst>
                  <a:path w="929898" h="449451">
                    <a:moveTo>
                      <a:pt x="0" y="0"/>
                    </a:moveTo>
                    <a:lnTo>
                      <a:pt x="929898" y="0"/>
                    </a:lnTo>
                    <a:lnTo>
                      <a:pt x="929898" y="449451"/>
                    </a:lnTo>
                    <a:lnTo>
                      <a:pt x="0" y="449451"/>
                    </a:lnTo>
                  </a:path>
                </a:pathLst>
              </a:custGeom>
              <a:noFill/>
              <a:ln w="5080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endParaRPr kumimoji="1" lang="ja-JP" altLang="en-US">
                  <a:solidFill>
                    <a:srgbClr val="0000CC"/>
                  </a:solidFill>
                </a:endParaRPr>
              </a:p>
            </p:txBody>
          </p:sp>
          <p:sp>
            <p:nvSpPr>
              <p:cNvPr id="8" name="正方形/長方形 7">
                <a:extLst>
                  <a:ext uri="{FF2B5EF4-FFF2-40B4-BE49-F238E27FC236}">
                    <a16:creationId xmlns:a16="http://schemas.microsoft.com/office/drawing/2014/main" id="{63F873B4-A43B-B11D-D271-9EAA3A1FC78E}"/>
                  </a:ext>
                </a:extLst>
              </p:cNvPr>
              <p:cNvSpPr/>
              <p:nvPr/>
            </p:nvSpPr>
            <p:spPr bwMode="auto">
              <a:xfrm>
                <a:off x="2947143" y="4972569"/>
                <a:ext cx="4427103" cy="898089"/>
              </a:xfrm>
              <a:custGeom>
                <a:avLst/>
                <a:gdLst>
                  <a:gd name="connsiteX0" fmla="*/ 0 w 2200759"/>
                  <a:gd name="connsiteY0" fmla="*/ 0 h 449451"/>
                  <a:gd name="connsiteX1" fmla="*/ 2200759 w 2200759"/>
                  <a:gd name="connsiteY1" fmla="*/ 0 h 449451"/>
                  <a:gd name="connsiteX2" fmla="*/ 2200759 w 2200759"/>
                  <a:gd name="connsiteY2" fmla="*/ 449451 h 449451"/>
                  <a:gd name="connsiteX3" fmla="*/ 0 w 2200759"/>
                  <a:gd name="connsiteY3" fmla="*/ 449451 h 449451"/>
                  <a:gd name="connsiteX4" fmla="*/ 0 w 2200759"/>
                  <a:gd name="connsiteY4" fmla="*/ 0 h 449451"/>
                  <a:gd name="connsiteX0" fmla="*/ 2200759 w 2292199"/>
                  <a:gd name="connsiteY0" fmla="*/ 0 h 449451"/>
                  <a:gd name="connsiteX1" fmla="*/ 2200759 w 2292199"/>
                  <a:gd name="connsiteY1" fmla="*/ 449451 h 449451"/>
                  <a:gd name="connsiteX2" fmla="*/ 0 w 2292199"/>
                  <a:gd name="connsiteY2" fmla="*/ 449451 h 449451"/>
                  <a:gd name="connsiteX3" fmla="*/ 0 w 2292199"/>
                  <a:gd name="connsiteY3" fmla="*/ 0 h 449451"/>
                  <a:gd name="connsiteX4" fmla="*/ 2292199 w 2292199"/>
                  <a:gd name="connsiteY4" fmla="*/ 91440 h 449451"/>
                  <a:gd name="connsiteX0" fmla="*/ 2200759 w 2292302"/>
                  <a:gd name="connsiteY0" fmla="*/ 110830 h 560281"/>
                  <a:gd name="connsiteX1" fmla="*/ 2200759 w 2292302"/>
                  <a:gd name="connsiteY1" fmla="*/ 560281 h 560281"/>
                  <a:gd name="connsiteX2" fmla="*/ 0 w 2292302"/>
                  <a:gd name="connsiteY2" fmla="*/ 560281 h 560281"/>
                  <a:gd name="connsiteX3" fmla="*/ 0 w 2292302"/>
                  <a:gd name="connsiteY3" fmla="*/ 110830 h 560281"/>
                  <a:gd name="connsiteX4" fmla="*/ 2030279 w 2292302"/>
                  <a:gd name="connsiteY4" fmla="*/ 2343 h 560281"/>
                  <a:gd name="connsiteX5" fmla="*/ 2292199 w 2292302"/>
                  <a:gd name="connsiteY5" fmla="*/ 202270 h 560281"/>
                  <a:gd name="connsiteX0" fmla="*/ 2200759 w 2292199"/>
                  <a:gd name="connsiteY0" fmla="*/ 15364 h 464815"/>
                  <a:gd name="connsiteX1" fmla="*/ 2200759 w 2292199"/>
                  <a:gd name="connsiteY1" fmla="*/ 464815 h 464815"/>
                  <a:gd name="connsiteX2" fmla="*/ 0 w 2292199"/>
                  <a:gd name="connsiteY2" fmla="*/ 464815 h 464815"/>
                  <a:gd name="connsiteX3" fmla="*/ 0 w 2292199"/>
                  <a:gd name="connsiteY3" fmla="*/ 15364 h 464815"/>
                  <a:gd name="connsiteX4" fmla="*/ 2292199 w 2292199"/>
                  <a:gd name="connsiteY4" fmla="*/ 106804 h 464815"/>
                  <a:gd name="connsiteX0" fmla="*/ 2200759 w 2200759"/>
                  <a:gd name="connsiteY0" fmla="*/ 0 h 449451"/>
                  <a:gd name="connsiteX1" fmla="*/ 2200759 w 2200759"/>
                  <a:gd name="connsiteY1" fmla="*/ 449451 h 449451"/>
                  <a:gd name="connsiteX2" fmla="*/ 0 w 2200759"/>
                  <a:gd name="connsiteY2" fmla="*/ 449451 h 449451"/>
                  <a:gd name="connsiteX3" fmla="*/ 0 w 2200759"/>
                  <a:gd name="connsiteY3" fmla="*/ 0 h 449451"/>
                  <a:gd name="connsiteX0" fmla="*/ 2200759 w 2200759"/>
                  <a:gd name="connsiteY0" fmla="*/ 449451 h 449451"/>
                  <a:gd name="connsiteX1" fmla="*/ 0 w 2200759"/>
                  <a:gd name="connsiteY1" fmla="*/ 449451 h 449451"/>
                  <a:gd name="connsiteX2" fmla="*/ 0 w 2200759"/>
                  <a:gd name="connsiteY2" fmla="*/ 0 h 449451"/>
                </a:gdLst>
                <a:ahLst/>
                <a:cxnLst>
                  <a:cxn ang="0">
                    <a:pos x="connsiteX0" y="connsiteY0"/>
                  </a:cxn>
                  <a:cxn ang="0">
                    <a:pos x="connsiteX1" y="connsiteY1"/>
                  </a:cxn>
                  <a:cxn ang="0">
                    <a:pos x="connsiteX2" y="connsiteY2"/>
                  </a:cxn>
                </a:cxnLst>
                <a:rect l="l" t="t" r="r" b="b"/>
                <a:pathLst>
                  <a:path w="2200759" h="449451">
                    <a:moveTo>
                      <a:pt x="2200759" y="449451"/>
                    </a:moveTo>
                    <a:lnTo>
                      <a:pt x="0" y="449451"/>
                    </a:lnTo>
                    <a:lnTo>
                      <a:pt x="0" y="0"/>
                    </a:lnTo>
                  </a:path>
                </a:pathLst>
              </a:custGeom>
              <a:noFill/>
              <a:ln w="5080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endParaRPr kumimoji="1" lang="ja-JP" altLang="en-US">
                  <a:solidFill>
                    <a:srgbClr val="0000CC"/>
                  </a:solidFill>
                </a:endParaRPr>
              </a:p>
            </p:txBody>
          </p:sp>
        </p:grpSp>
        <p:sp>
          <p:nvSpPr>
            <p:cNvPr id="23" name="正方形/長方形 22">
              <a:extLst>
                <a:ext uri="{FF2B5EF4-FFF2-40B4-BE49-F238E27FC236}">
                  <a16:creationId xmlns:a16="http://schemas.microsoft.com/office/drawing/2014/main" id="{FE1EDE39-6123-4739-3D54-53E277615C7B}"/>
                </a:ext>
              </a:extLst>
            </p:cNvPr>
            <p:cNvSpPr/>
            <p:nvPr/>
          </p:nvSpPr>
          <p:spPr bwMode="auto">
            <a:xfrm>
              <a:off x="7230754" y="4119959"/>
              <a:ext cx="1243859" cy="1523325"/>
            </a:xfrm>
            <a:prstGeom prst="rect">
              <a:avLst/>
            </a:prstGeom>
            <a:noFill/>
            <a:ln w="47625">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algn="ctr"/>
              <a:endParaRPr kumimoji="1" lang="ja-JP" altLang="en-US">
                <a:solidFill>
                  <a:srgbClr val="0000CC"/>
                </a:solidFill>
              </a:endParaRPr>
            </a:p>
          </p:txBody>
        </p:sp>
      </p:grpSp>
      <p:sp>
        <p:nvSpPr>
          <p:cNvPr id="22" name="フリーフォーム: 図形 21">
            <a:extLst>
              <a:ext uri="{FF2B5EF4-FFF2-40B4-BE49-F238E27FC236}">
                <a16:creationId xmlns:a16="http://schemas.microsoft.com/office/drawing/2014/main" id="{681F9C55-B98D-73BD-2362-1AEF48531CEB}"/>
              </a:ext>
            </a:extLst>
          </p:cNvPr>
          <p:cNvSpPr/>
          <p:nvPr/>
        </p:nvSpPr>
        <p:spPr bwMode="auto">
          <a:xfrm>
            <a:off x="1551167" y="3840899"/>
            <a:ext cx="2659634" cy="1389318"/>
          </a:xfrm>
          <a:custGeom>
            <a:avLst/>
            <a:gdLst>
              <a:gd name="connsiteX0" fmla="*/ 3084163 w 3084163"/>
              <a:gd name="connsiteY0" fmla="*/ 1208868 h 1208868"/>
              <a:gd name="connsiteX1" fmla="*/ 1875295 w 3084163"/>
              <a:gd name="connsiteY1" fmla="*/ 0 h 1208868"/>
              <a:gd name="connsiteX2" fmla="*/ 0 w 3084163"/>
              <a:gd name="connsiteY2" fmla="*/ 0 h 1208868"/>
            </a:gdLst>
            <a:ahLst/>
            <a:cxnLst>
              <a:cxn ang="0">
                <a:pos x="connsiteX0" y="connsiteY0"/>
              </a:cxn>
              <a:cxn ang="0">
                <a:pos x="connsiteX1" y="connsiteY1"/>
              </a:cxn>
              <a:cxn ang="0">
                <a:pos x="connsiteX2" y="connsiteY2"/>
              </a:cxn>
            </a:cxnLst>
            <a:rect l="l" t="t" r="r" b="b"/>
            <a:pathLst>
              <a:path w="3084163" h="1208868">
                <a:moveTo>
                  <a:pt x="3084163" y="1208868"/>
                </a:moveTo>
                <a:lnTo>
                  <a:pt x="1875295" y="0"/>
                </a:lnTo>
                <a:lnTo>
                  <a:pt x="0" y="0"/>
                </a:lnTo>
              </a:path>
            </a:pathLst>
          </a:custGeom>
          <a:ln>
            <a:solidFill>
              <a:srgbClr val="FF0000"/>
            </a:solidFill>
            <a:headEnd/>
            <a:tailEnd/>
          </a:ln>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27" name="タイトル 1">
            <a:extLst>
              <a:ext uri="{FF2B5EF4-FFF2-40B4-BE49-F238E27FC236}">
                <a16:creationId xmlns:a16="http://schemas.microsoft.com/office/drawing/2014/main" id="{07190D55-5499-8162-B0F5-B0231688E405}"/>
              </a:ext>
            </a:extLst>
          </p:cNvPr>
          <p:cNvSpPr txBox="1">
            <a:spLocks/>
          </p:cNvSpPr>
          <p:nvPr/>
        </p:nvSpPr>
        <p:spPr>
          <a:xfrm>
            <a:off x="1313543" y="365126"/>
            <a:ext cx="9601200" cy="875479"/>
          </a:xfrm>
          <a:prstGeom prst="rect">
            <a:avLst/>
          </a:prstGeom>
        </p:spPr>
        <p:txBody>
          <a:bodyPr anchor="ctr" anchorCtr="0">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ICH-GCP</a:t>
            </a:r>
            <a:r>
              <a:rPr kumimoji="1" lang="ja-JP" altLang="en-US"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四半世紀ぶりの大改定</a:t>
            </a:r>
            <a:r>
              <a:rPr lang="en-US" altLang="ja-JP" sz="3600" b="1" kern="0" dirty="0">
                <a:solidFill>
                  <a:srgbClr val="000000"/>
                </a:solidFill>
                <a:latin typeface="Meiryo UI" panose="020B0604030504040204" pitchFamily="50" charset="-128"/>
                <a:ea typeface="Meiryo UI" panose="020B0604030504040204" pitchFamily="50" charset="-128"/>
              </a:rPr>
              <a:t> (=E6(R3))</a:t>
            </a:r>
            <a:endParaRPr kumimoji="1" lang="ja-JP" altLang="en-US"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24" name="フリーフォーム: 図形 23">
            <a:extLst>
              <a:ext uri="{FF2B5EF4-FFF2-40B4-BE49-F238E27FC236}">
                <a16:creationId xmlns:a16="http://schemas.microsoft.com/office/drawing/2014/main" id="{2496A98F-6E78-0BBF-4153-7D230F8B9D78}"/>
              </a:ext>
            </a:extLst>
          </p:cNvPr>
          <p:cNvSpPr/>
          <p:nvPr/>
        </p:nvSpPr>
        <p:spPr bwMode="auto">
          <a:xfrm>
            <a:off x="8539567" y="3859078"/>
            <a:ext cx="2473810" cy="945397"/>
          </a:xfrm>
          <a:custGeom>
            <a:avLst/>
            <a:gdLst>
              <a:gd name="connsiteX0" fmla="*/ 0 w 2944678"/>
              <a:gd name="connsiteY0" fmla="*/ 852407 h 852407"/>
              <a:gd name="connsiteX1" fmla="*/ 852407 w 2944678"/>
              <a:gd name="connsiteY1" fmla="*/ 0 h 852407"/>
              <a:gd name="connsiteX2" fmla="*/ 2944678 w 2944678"/>
              <a:gd name="connsiteY2" fmla="*/ 0 h 852407"/>
            </a:gdLst>
            <a:ahLst/>
            <a:cxnLst>
              <a:cxn ang="0">
                <a:pos x="connsiteX0" y="connsiteY0"/>
              </a:cxn>
              <a:cxn ang="0">
                <a:pos x="connsiteX1" y="connsiteY1"/>
              </a:cxn>
              <a:cxn ang="0">
                <a:pos x="connsiteX2" y="connsiteY2"/>
              </a:cxn>
            </a:cxnLst>
            <a:rect l="l" t="t" r="r" b="b"/>
            <a:pathLst>
              <a:path w="2944678" h="852407">
                <a:moveTo>
                  <a:pt x="0" y="852407"/>
                </a:moveTo>
                <a:lnTo>
                  <a:pt x="852407" y="0"/>
                </a:lnTo>
                <a:lnTo>
                  <a:pt x="2944678" y="0"/>
                </a:lnTo>
              </a:path>
            </a:pathLst>
          </a:custGeom>
          <a:noFill/>
          <a:ln w="38100">
            <a:solidFill>
              <a:schemeClr val="bg1">
                <a:lumMod val="50000"/>
              </a:schemeClr>
            </a:solidFill>
            <a:miter lim="800000"/>
            <a:headEnd/>
            <a:tailEnd/>
          </a:ln>
        </p:spPr>
        <p:txBody>
          <a:bodyPr rtlCol="0" anchor="ctr"/>
          <a:lstStyle/>
          <a:p>
            <a:pPr algn="ctr"/>
            <a:endParaRPr kumimoji="1" lang="ja-JP" altLang="en-US"/>
          </a:p>
        </p:txBody>
      </p:sp>
      <p:pic>
        <p:nvPicPr>
          <p:cNvPr id="4" name="図 3">
            <a:extLst>
              <a:ext uri="{FF2B5EF4-FFF2-40B4-BE49-F238E27FC236}">
                <a16:creationId xmlns:a16="http://schemas.microsoft.com/office/drawing/2014/main" id="{C00A3675-EFDF-C1CD-E5CB-768BF2F51217}"/>
              </a:ext>
            </a:extLst>
          </p:cNvPr>
          <p:cNvPicPr>
            <a:picLocks noChangeAspect="1"/>
          </p:cNvPicPr>
          <p:nvPr/>
        </p:nvPicPr>
        <p:blipFill>
          <a:blip r:embed="rId6"/>
          <a:stretch>
            <a:fillRect/>
          </a:stretch>
        </p:blipFill>
        <p:spPr>
          <a:xfrm>
            <a:off x="963361" y="1210001"/>
            <a:ext cx="3592271" cy="2394847"/>
          </a:xfrm>
          <a:prstGeom prst="rect">
            <a:avLst/>
          </a:prstGeom>
          <a:solidFill>
            <a:schemeClr val="bg1"/>
          </a:solidFill>
          <a:ln w="38100">
            <a:solidFill>
              <a:srgbClr val="FF0000"/>
            </a:solidFill>
          </a:ln>
        </p:spPr>
      </p:pic>
      <p:pic>
        <p:nvPicPr>
          <p:cNvPr id="14" name="図 13">
            <a:extLst>
              <a:ext uri="{FF2B5EF4-FFF2-40B4-BE49-F238E27FC236}">
                <a16:creationId xmlns:a16="http://schemas.microsoft.com/office/drawing/2014/main" id="{170C8303-A806-79DA-1A6B-E9F60EA0A0F4}"/>
              </a:ext>
            </a:extLst>
          </p:cNvPr>
          <p:cNvPicPr>
            <a:picLocks noChangeAspect="1"/>
          </p:cNvPicPr>
          <p:nvPr/>
        </p:nvPicPr>
        <p:blipFill>
          <a:blip r:embed="rId7"/>
          <a:stretch>
            <a:fillRect/>
          </a:stretch>
        </p:blipFill>
        <p:spPr>
          <a:xfrm>
            <a:off x="7931088" y="1210001"/>
            <a:ext cx="3592271" cy="2394847"/>
          </a:xfrm>
          <a:prstGeom prst="rect">
            <a:avLst/>
          </a:prstGeom>
          <a:ln w="38100">
            <a:solidFill>
              <a:schemeClr val="bg1">
                <a:lumMod val="50000"/>
              </a:schemeClr>
            </a:solidFill>
          </a:ln>
        </p:spPr>
      </p:pic>
      <p:pic>
        <p:nvPicPr>
          <p:cNvPr id="5" name="Section 1_SL6">
            <a:hlinkClick r:id="" action="ppaction://media"/>
            <a:extLst>
              <a:ext uri="{FF2B5EF4-FFF2-40B4-BE49-F238E27FC236}">
                <a16:creationId xmlns:a16="http://schemas.microsoft.com/office/drawing/2014/main" id="{EB168804-F761-B7AF-3C32-DD45B2C62F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95088" y="6091238"/>
            <a:ext cx="406400" cy="406400"/>
          </a:xfrm>
          <a:prstGeom prst="rect">
            <a:avLst/>
          </a:prstGeom>
        </p:spPr>
      </p:pic>
    </p:spTree>
    <p:extLst>
      <p:ext uri="{BB962C8B-B14F-4D97-AF65-F5344CB8AC3E}">
        <p14:creationId xmlns:p14="http://schemas.microsoft.com/office/powerpoint/2010/main" val="40746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94C0F1-28E0-7E80-A1D4-649F5BA6189C}"/>
              </a:ext>
            </a:extLst>
          </p:cNvPr>
          <p:cNvSpPr>
            <a:spLocks noGrp="1"/>
          </p:cNvSpPr>
          <p:nvPr>
            <p:ph type="sldNum" sz="quarter" idx="10"/>
          </p:nvPr>
        </p:nvSpPr>
        <p:spPr/>
        <p:txBody>
          <a:bodyPr/>
          <a:lstStyle/>
          <a:p>
            <a:pPr>
              <a:defRPr/>
            </a:pPr>
            <a:fld id="{D8D03551-CC82-4D90-83BE-0EABF2630667}" type="slidenum">
              <a:rPr lang="en-US" altLang="ja-JP" smtClean="0"/>
              <a:pPr>
                <a:defRPr/>
              </a:pPr>
              <a:t>7</a:t>
            </a:fld>
            <a:endParaRPr lang="ja-JP" altLang="en-US"/>
          </a:p>
        </p:txBody>
      </p:sp>
      <p:pic>
        <p:nvPicPr>
          <p:cNvPr id="4" name="図 3">
            <a:extLst>
              <a:ext uri="{FF2B5EF4-FFF2-40B4-BE49-F238E27FC236}">
                <a16:creationId xmlns:a16="http://schemas.microsoft.com/office/drawing/2014/main" id="{796F4C7B-5749-F7B5-8BD2-E42491BE089F}"/>
              </a:ext>
            </a:extLst>
          </p:cNvPr>
          <p:cNvPicPr>
            <a:picLocks noChangeAspect="1"/>
          </p:cNvPicPr>
          <p:nvPr/>
        </p:nvPicPr>
        <p:blipFill>
          <a:blip r:embed="rId5"/>
          <a:stretch>
            <a:fillRect/>
          </a:stretch>
        </p:blipFill>
        <p:spPr>
          <a:xfrm>
            <a:off x="5866906" y="2283506"/>
            <a:ext cx="6008753" cy="2963277"/>
          </a:xfrm>
          <a:prstGeom prst="rect">
            <a:avLst/>
          </a:prstGeom>
        </p:spPr>
      </p:pic>
      <p:sp>
        <p:nvSpPr>
          <p:cNvPr id="5" name="テキスト ボックス 4">
            <a:extLst>
              <a:ext uri="{FF2B5EF4-FFF2-40B4-BE49-F238E27FC236}">
                <a16:creationId xmlns:a16="http://schemas.microsoft.com/office/drawing/2014/main" id="{4A51F530-0C9D-E28F-EFB9-DDF1D46820EA}"/>
              </a:ext>
            </a:extLst>
          </p:cNvPr>
          <p:cNvSpPr txBox="1"/>
          <p:nvPr/>
        </p:nvSpPr>
        <p:spPr>
          <a:xfrm>
            <a:off x="94954" y="6608375"/>
            <a:ext cx="3870654" cy="276999"/>
          </a:xfrm>
          <a:prstGeom prst="rect">
            <a:avLst/>
          </a:prstGeom>
          <a:noFill/>
        </p:spPr>
        <p:txBody>
          <a:bodyPr wrap="square">
            <a:spAutoFit/>
          </a:bodyPr>
          <a:lstStyle/>
          <a:p>
            <a:pPr lvl="0" eaLnBrk="0" fontAlgn="base" hangingPunct="0">
              <a:spcBef>
                <a:spcPct val="0"/>
              </a:spcBef>
              <a:spcAft>
                <a:spcPct val="0"/>
              </a:spcAft>
              <a:defRPr/>
            </a:pPr>
            <a:r>
              <a:rPr lang="en-US" altLang="ja-JP" sz="1200" dirty="0">
                <a:solidFill>
                  <a:srgbClr val="000000"/>
                </a:solidFill>
                <a:latin typeface="Arial" panose="020B0604020202020204" pitchFamily="34" charset="0"/>
                <a:ea typeface="ＭＳ Ｐゴシック" panose="020B0600070205080204" pitchFamily="50" charset="-128"/>
                <a:hlinkClick r:id="rId6"/>
              </a:rPr>
              <a:t>Refer to ICH E6 (R3) training material Module 1.1</a:t>
            </a:r>
            <a:r>
              <a:rPr lang="ja-JP" altLang="en-US" sz="1200" dirty="0">
                <a:solidFill>
                  <a:srgbClr val="000000"/>
                </a:solidFill>
                <a:latin typeface="Arial" panose="020B0604020202020204" pitchFamily="34" charset="0"/>
                <a:ea typeface="ＭＳ Ｐゴシック" panose="020B0600070205080204" pitchFamily="50" charset="-128"/>
              </a:rPr>
              <a:t>より</a:t>
            </a:r>
            <a:endParaRPr kumimoji="1" lang="ja-JP"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 name="タイトル 4">
            <a:extLst>
              <a:ext uri="{FF2B5EF4-FFF2-40B4-BE49-F238E27FC236}">
                <a16:creationId xmlns:a16="http://schemas.microsoft.com/office/drawing/2014/main" id="{467C488B-1B4A-0910-7D2C-07C789EC9749}"/>
              </a:ext>
            </a:extLst>
          </p:cNvPr>
          <p:cNvSpPr txBox="1">
            <a:spLocks/>
          </p:cNvSpPr>
          <p:nvPr/>
        </p:nvSpPr>
        <p:spPr>
          <a:xfrm>
            <a:off x="857200" y="402893"/>
            <a:ext cx="10515600" cy="743107"/>
          </a:xfrm>
          <a:prstGeom prst="rect">
            <a:avLst/>
          </a:prstGeom>
        </p:spPr>
        <p:txBody>
          <a:bodyPr vert="horz">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en-US" altLang="ja-JP" sz="3600" b="1" kern="0" dirty="0">
                <a:solidFill>
                  <a:schemeClr val="tx1"/>
                </a:solidFill>
                <a:latin typeface="+mn-ea"/>
                <a:ea typeface="+mn-ea"/>
                <a:sym typeface="メイリオ" panose="020B0604030504040204" pitchFamily="50" charset="-128"/>
              </a:rPr>
              <a:t>ICH-E6(R3)</a:t>
            </a:r>
            <a:r>
              <a:rPr lang="ja-JP" altLang="en-US" sz="3600" b="1" kern="0" dirty="0">
                <a:solidFill>
                  <a:schemeClr val="tx1"/>
                </a:solidFill>
                <a:latin typeface="+mn-ea"/>
                <a:ea typeface="+mn-ea"/>
                <a:sym typeface="メイリオ" panose="020B0604030504040204" pitchFamily="50" charset="-128"/>
              </a:rPr>
              <a:t>で何が変わるか？</a:t>
            </a:r>
            <a:endParaRPr lang="ja-JP" altLang="en-US" sz="3600" kern="0" dirty="0">
              <a:latin typeface="+mn-ea"/>
              <a:ea typeface="+mn-ea"/>
            </a:endParaRPr>
          </a:p>
        </p:txBody>
      </p:sp>
      <p:sp>
        <p:nvSpPr>
          <p:cNvPr id="7" name="コンテンツ プレースホルダー 2">
            <a:extLst>
              <a:ext uri="{FF2B5EF4-FFF2-40B4-BE49-F238E27FC236}">
                <a16:creationId xmlns:a16="http://schemas.microsoft.com/office/drawing/2014/main" id="{D22AFCAB-589A-95AF-4DA4-A0A5C0D843E1}"/>
              </a:ext>
            </a:extLst>
          </p:cNvPr>
          <p:cNvSpPr txBox="1">
            <a:spLocks/>
          </p:cNvSpPr>
          <p:nvPr/>
        </p:nvSpPr>
        <p:spPr>
          <a:xfrm>
            <a:off x="216310" y="1163317"/>
            <a:ext cx="11332406" cy="4302946"/>
          </a:xfrm>
          <a:prstGeom prst="rect">
            <a:avLst/>
          </a:prstGeom>
        </p:spPr>
        <p:txBody>
          <a:bodyPr wrap="square">
            <a:norm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0" indent="-457200">
              <a:lnSpc>
                <a:spcPct val="120000"/>
              </a:lnSpc>
              <a:spcBef>
                <a:spcPts val="0"/>
              </a:spcBef>
              <a:buClr>
                <a:schemeClr val="tx1"/>
              </a:buClr>
              <a:buSzPct val="100000"/>
              <a:buFont typeface="+mj-lt"/>
              <a:buAutoNum type="arabicPeriod"/>
            </a:pPr>
            <a:r>
              <a:rPr lang="ja-JP" altLang="en-US" sz="2400" b="1" kern="0" dirty="0">
                <a:latin typeface="+mn-ea"/>
                <a:sym typeface="メイリオ" panose="020B0604030504040204" pitchFamily="50" charset="-128"/>
              </a:rPr>
              <a:t>質の管理技術</a:t>
            </a:r>
            <a:br>
              <a:rPr lang="en-US" altLang="ja-JP" sz="2400" b="1" kern="0" dirty="0">
                <a:latin typeface="+mn-ea"/>
                <a:sym typeface="メイリオ" panose="020B0604030504040204" pitchFamily="50" charset="-128"/>
              </a:rPr>
            </a:br>
            <a:r>
              <a:rPr lang="en-US" altLang="ja-JP" sz="1800" kern="0" dirty="0">
                <a:latin typeface="+mn-ea"/>
                <a:sym typeface="メイリオ" panose="020B0604030504040204" pitchFamily="50" charset="-128"/>
              </a:rPr>
              <a:t>Quality by design</a:t>
            </a:r>
            <a:r>
              <a:rPr lang="ja-JP" altLang="en-US" sz="1800" kern="0" dirty="0">
                <a:latin typeface="+mn-ea"/>
                <a:sym typeface="メイリオ" panose="020B0604030504040204" pitchFamily="50" charset="-128"/>
              </a:rPr>
              <a:t>，目的に適合した（</a:t>
            </a:r>
            <a:r>
              <a:rPr lang="en-US" altLang="ja-JP" sz="1800" kern="0" dirty="0">
                <a:latin typeface="+mn-ea"/>
                <a:sym typeface="メイリオ" panose="020B0604030504040204" pitchFamily="50" charset="-128"/>
              </a:rPr>
              <a:t>Fit for purpose</a:t>
            </a:r>
            <a:r>
              <a:rPr lang="ja-JP" altLang="en-US" sz="1800" kern="0" dirty="0">
                <a:latin typeface="+mn-ea"/>
                <a:sym typeface="メイリオ" panose="020B0604030504040204" pitchFamily="50" charset="-128"/>
              </a:rPr>
              <a:t>）対応，試験の質に関する重要な要因（</a:t>
            </a:r>
            <a:r>
              <a:rPr lang="en-US" altLang="ja-JP" sz="1800" kern="0" dirty="0">
                <a:latin typeface="+mn-ea"/>
                <a:sym typeface="メイリオ" panose="020B0604030504040204" pitchFamily="50" charset="-128"/>
              </a:rPr>
              <a:t>Critical to Quality</a:t>
            </a:r>
            <a:r>
              <a:rPr lang="ja-JP" altLang="en-US" sz="1800" kern="0" dirty="0">
                <a:latin typeface="+mn-ea"/>
                <a:sym typeface="メイリオ" panose="020B0604030504040204" pitchFamily="50" charset="-128"/>
              </a:rPr>
              <a:t> </a:t>
            </a:r>
            <a:r>
              <a:rPr lang="en-US" altLang="ja-JP" sz="1800" kern="0" dirty="0">
                <a:latin typeface="+mn-ea"/>
                <a:sym typeface="メイリオ" panose="020B0604030504040204" pitchFamily="50" charset="-128"/>
              </a:rPr>
              <a:t>Factors</a:t>
            </a:r>
            <a:r>
              <a:rPr lang="ja-JP" altLang="en-US" sz="1800" kern="0" dirty="0">
                <a:latin typeface="+mn-ea"/>
                <a:sym typeface="メイリオ" panose="020B0604030504040204" pitchFamily="50" charset="-128"/>
              </a:rPr>
              <a:t>：</a:t>
            </a:r>
            <a:r>
              <a:rPr lang="en-US" altLang="ja-JP" sz="1800" kern="0" dirty="0">
                <a:latin typeface="+mn-ea"/>
                <a:sym typeface="メイリオ" panose="020B0604030504040204" pitchFamily="50" charset="-128"/>
              </a:rPr>
              <a:t>CTQ</a:t>
            </a:r>
            <a:r>
              <a:rPr lang="ja-JP" altLang="en-US" sz="1800" kern="0" dirty="0">
                <a:latin typeface="+mn-ea"/>
                <a:sym typeface="メイリオ" panose="020B0604030504040204" pitchFamily="50" charset="-128"/>
              </a:rPr>
              <a:t>要因）に焦点を当てた，リスクに応じたアプローチ（</a:t>
            </a:r>
            <a:r>
              <a:rPr lang="en-US" altLang="ja-JP" sz="1800" kern="0" dirty="0">
                <a:latin typeface="+mn-ea"/>
                <a:sym typeface="メイリオ" panose="020B0604030504040204" pitchFamily="50" charset="-128"/>
              </a:rPr>
              <a:t>Risk proportionate approach</a:t>
            </a:r>
            <a:r>
              <a:rPr lang="ja-JP" altLang="en-US" sz="1800" kern="0" dirty="0">
                <a:latin typeface="+mn-ea"/>
                <a:sym typeface="メイリオ" panose="020B0604030504040204" pitchFamily="50" charset="-128"/>
              </a:rPr>
              <a:t>）といった概念の導入</a:t>
            </a:r>
            <a:br>
              <a:rPr lang="en-US" altLang="ja-JP" sz="1800" kern="0" dirty="0">
                <a:latin typeface="+mn-ea"/>
                <a:sym typeface="メイリオ" panose="020B0604030504040204" pitchFamily="50" charset="-128"/>
              </a:rPr>
            </a:br>
            <a:r>
              <a:rPr lang="ja-JP" altLang="en-US" sz="1800" kern="0" dirty="0">
                <a:latin typeface="+mn-ea"/>
                <a:sym typeface="メイリオ" panose="020B0604030504040204" pitchFamily="50" charset="-128"/>
              </a:rPr>
              <a:t>→臨床試験の質の向上と効率化の推進</a:t>
            </a:r>
            <a:br>
              <a:rPr lang="en-US" altLang="ja-JP" sz="1800" kern="0" dirty="0">
                <a:latin typeface="+mn-ea"/>
                <a:sym typeface="メイリオ" panose="020B0604030504040204" pitchFamily="50" charset="-128"/>
              </a:rPr>
            </a:br>
            <a:endParaRPr lang="en-US" altLang="ja-JP" sz="1600" kern="0" dirty="0">
              <a:latin typeface="+mn-ea"/>
              <a:sym typeface="メイリオ" panose="020B0604030504040204" pitchFamily="50" charset="-128"/>
            </a:endParaRPr>
          </a:p>
          <a:p>
            <a:pPr marL="457200" indent="-457200">
              <a:lnSpc>
                <a:spcPct val="120000"/>
              </a:lnSpc>
              <a:spcBef>
                <a:spcPts val="0"/>
              </a:spcBef>
              <a:buClr>
                <a:schemeClr val="tx1"/>
              </a:buClr>
              <a:buSzPct val="100000"/>
              <a:buFont typeface="+mj-lt"/>
              <a:buAutoNum type="arabicPeriod" startAt="2"/>
            </a:pPr>
            <a:r>
              <a:rPr lang="ja-JP" altLang="en-US" sz="2400" b="1" kern="0" dirty="0">
                <a:latin typeface="+mn-ea"/>
                <a:sym typeface="メイリオ" panose="020B0604030504040204" pitchFamily="50" charset="-128"/>
              </a:rPr>
              <a:t>様々なデータ，エビデンスの活用</a:t>
            </a:r>
            <a:br>
              <a:rPr lang="en-US" altLang="ja-JP" sz="2400" kern="0" dirty="0">
                <a:latin typeface="+mn-ea"/>
                <a:sym typeface="メイリオ" panose="020B0604030504040204" pitchFamily="50" charset="-128"/>
              </a:rPr>
            </a:br>
            <a:r>
              <a:rPr lang="ja-JP" altLang="en-US" sz="1800" kern="0" dirty="0">
                <a:latin typeface="+mn-ea"/>
                <a:sym typeface="メイリオ" panose="020B0604030504040204" pitchFamily="50" charset="-128"/>
              </a:rPr>
              <a:t>①</a:t>
            </a:r>
            <a:r>
              <a:rPr lang="en-US" altLang="ja-JP" sz="1800" kern="0" dirty="0">
                <a:latin typeface="+mn-ea"/>
                <a:sym typeface="メイリオ" panose="020B0604030504040204" pitchFamily="50" charset="-128"/>
              </a:rPr>
              <a:t> </a:t>
            </a:r>
            <a:r>
              <a:rPr lang="ja-JP" altLang="en-US" sz="1800" kern="0" dirty="0">
                <a:latin typeface="+mn-ea"/>
                <a:sym typeface="メイリオ" panose="020B0604030504040204" pitchFamily="50" charset="-128"/>
              </a:rPr>
              <a:t>リアルワールドデータの活用</a:t>
            </a:r>
            <a:br>
              <a:rPr lang="en-US" altLang="ja-JP" sz="1800" kern="0" dirty="0">
                <a:latin typeface="+mn-ea"/>
                <a:sym typeface="メイリオ" panose="020B0604030504040204" pitchFamily="50" charset="-128"/>
              </a:rPr>
            </a:br>
            <a:r>
              <a:rPr lang="ja-JP" altLang="en-US" sz="1800" kern="0" dirty="0">
                <a:latin typeface="+mn-ea"/>
                <a:sym typeface="メイリオ" panose="020B0604030504040204" pitchFamily="50" charset="-128"/>
              </a:rPr>
              <a:t>② </a:t>
            </a:r>
            <a:r>
              <a:rPr lang="en-US" altLang="ja-JP" sz="1800" kern="0" dirty="0">
                <a:latin typeface="+mn-ea"/>
                <a:sym typeface="メイリオ" panose="020B0604030504040204" pitchFamily="50" charset="-128"/>
              </a:rPr>
              <a:t>Pragmatic elements</a:t>
            </a:r>
            <a:r>
              <a:rPr lang="ja-JP" altLang="en-US" sz="1800" kern="0" dirty="0">
                <a:latin typeface="+mn-ea"/>
                <a:sym typeface="メイリオ" panose="020B0604030504040204" pitchFamily="50" charset="-128"/>
              </a:rPr>
              <a:t>の活用</a:t>
            </a:r>
            <a:br>
              <a:rPr lang="en-US" altLang="ja-JP" sz="1800" kern="0" dirty="0">
                <a:latin typeface="+mn-ea"/>
                <a:sym typeface="メイリオ" panose="020B0604030504040204" pitchFamily="50" charset="-128"/>
              </a:rPr>
            </a:br>
            <a:r>
              <a:rPr lang="ja-JP" altLang="en-US" sz="1800" kern="0" dirty="0">
                <a:latin typeface="+mn-ea"/>
                <a:sym typeface="メイリオ" panose="020B0604030504040204" pitchFamily="50" charset="-128"/>
              </a:rPr>
              <a:t>③ </a:t>
            </a:r>
            <a:r>
              <a:rPr lang="en-US" altLang="ja-JP" sz="1800" kern="0" dirty="0">
                <a:latin typeface="+mn-ea"/>
                <a:sym typeface="メイリオ" panose="020B0604030504040204" pitchFamily="50" charset="-128"/>
              </a:rPr>
              <a:t>Decentralized elements</a:t>
            </a:r>
            <a:r>
              <a:rPr lang="ja-JP" altLang="en-US" sz="1800" kern="0" dirty="0">
                <a:latin typeface="+mn-ea"/>
                <a:sym typeface="メイリオ" panose="020B0604030504040204" pitchFamily="50" charset="-128"/>
              </a:rPr>
              <a:t>の活用</a:t>
            </a:r>
            <a:endParaRPr lang="en-US" altLang="ja-JP" sz="1800" kern="0" dirty="0">
              <a:latin typeface="+mn-ea"/>
              <a:sym typeface="メイリオ" panose="020B0604030504040204" pitchFamily="50" charset="-128"/>
            </a:endParaRPr>
          </a:p>
          <a:p>
            <a:pPr marL="0" indent="0">
              <a:lnSpc>
                <a:spcPct val="120000"/>
              </a:lnSpc>
              <a:spcBef>
                <a:spcPts val="0"/>
              </a:spcBef>
              <a:buClr>
                <a:schemeClr val="tx1"/>
              </a:buClr>
              <a:buSzPct val="100000"/>
              <a:buNone/>
            </a:pPr>
            <a:r>
              <a:rPr lang="ja-JP" altLang="en-US" sz="1800" kern="0" dirty="0">
                <a:latin typeface="+mn-ea"/>
                <a:sym typeface="メイリオ" panose="020B0604030504040204" pitchFamily="50" charset="-128"/>
              </a:rPr>
              <a:t>　　→今後，</a:t>
            </a:r>
            <a:r>
              <a:rPr lang="en-US" altLang="ja-JP" sz="1800" kern="0" dirty="0">
                <a:latin typeface="+mn-ea"/>
                <a:sym typeface="メイリオ" panose="020B0604030504040204" pitchFamily="50" charset="-128"/>
              </a:rPr>
              <a:t>Annex 2</a:t>
            </a:r>
            <a:r>
              <a:rPr lang="ja-JP" altLang="en-US" sz="1800" kern="0" dirty="0">
                <a:latin typeface="+mn-ea"/>
                <a:sym typeface="メイリオ" panose="020B0604030504040204" pitchFamily="50" charset="-128"/>
              </a:rPr>
              <a:t>として発表予定</a:t>
            </a:r>
          </a:p>
        </p:txBody>
      </p:sp>
      <p:sp>
        <p:nvSpPr>
          <p:cNvPr id="9" name="正方形/長方形 8">
            <a:extLst>
              <a:ext uri="{FF2B5EF4-FFF2-40B4-BE49-F238E27FC236}">
                <a16:creationId xmlns:a16="http://schemas.microsoft.com/office/drawing/2014/main" id="{837E44BB-3E00-6BA8-7C77-F19F56274A93}"/>
              </a:ext>
            </a:extLst>
          </p:cNvPr>
          <p:cNvSpPr/>
          <p:nvPr/>
        </p:nvSpPr>
        <p:spPr bwMode="auto">
          <a:xfrm>
            <a:off x="668296" y="5347918"/>
            <a:ext cx="10855407" cy="1070811"/>
          </a:xfrm>
          <a:prstGeom prst="rect">
            <a:avLst/>
          </a:prstGeom>
          <a:solidFill>
            <a:sysClr val="window" lastClr="FFFFFF"/>
          </a:solidFill>
          <a:ln w="38100" cap="flat" cmpd="sng" algn="ctr">
            <a:solidFill>
              <a:srgbClr val="ED7D31"/>
            </a:solidFill>
            <a:prstDash val="solid"/>
            <a:miter lim="800000"/>
            <a:headEnd/>
            <a:tailEnd/>
          </a:ln>
          <a:effectLst/>
        </p:spPr>
        <p:txBody>
          <a:bodyPr wrap="square" rtlCol="0" anchor="ctr"/>
          <a:lstStyle/>
          <a:p>
            <a:r>
              <a:rPr lang="en-US" altLang="ja-JP" dirty="0">
                <a:latin typeface="+mn-ea"/>
                <a:ea typeface="+mn-ea"/>
              </a:rPr>
              <a:t>ICH-E6(R3)</a:t>
            </a:r>
            <a:r>
              <a:rPr lang="ja-JP" altLang="en-US" dirty="0">
                <a:latin typeface="+mn-ea"/>
                <a:ea typeface="+mn-ea"/>
              </a:rPr>
              <a:t>では，あらかじめ質（</a:t>
            </a:r>
            <a:r>
              <a:rPr lang="en-US" altLang="ja-JP" dirty="0">
                <a:latin typeface="+mn-ea"/>
                <a:ea typeface="+mn-ea"/>
              </a:rPr>
              <a:t>Quality</a:t>
            </a:r>
            <a:r>
              <a:rPr lang="ja-JP" altLang="en-US" dirty="0">
                <a:latin typeface="+mn-ea"/>
                <a:ea typeface="+mn-ea"/>
              </a:rPr>
              <a:t>）を臨床試験に組み入れることを強調しており，</a:t>
            </a:r>
            <a:r>
              <a:rPr lang="en-US" altLang="ja-JP" dirty="0">
                <a:latin typeface="+mn-ea"/>
                <a:ea typeface="+mn-ea"/>
              </a:rPr>
              <a:t>Quality by Design</a:t>
            </a:r>
            <a:r>
              <a:rPr lang="ja-JP" altLang="en-US" dirty="0">
                <a:latin typeface="+mn-ea"/>
                <a:ea typeface="+mn-ea"/>
              </a:rPr>
              <a:t>，</a:t>
            </a:r>
            <a:r>
              <a:rPr lang="en-US" altLang="ja-JP" dirty="0">
                <a:latin typeface="+mn-ea"/>
                <a:ea typeface="+mn-ea"/>
              </a:rPr>
              <a:t>Fit for purpose</a:t>
            </a:r>
            <a:r>
              <a:rPr lang="ja-JP" altLang="en-US" dirty="0">
                <a:latin typeface="+mn-ea"/>
                <a:ea typeface="+mn-ea"/>
              </a:rPr>
              <a:t>といった重要な概念が導入された。これらは，試験計画から報告に至るまで臨床試験のすべての要素に取り入れられるべき考え方であり，これらを理解することは重要である。</a:t>
            </a:r>
          </a:p>
        </p:txBody>
      </p:sp>
      <p:pic>
        <p:nvPicPr>
          <p:cNvPr id="3" name="Section 1_SL7">
            <a:hlinkClick r:id="" action="ppaction://media"/>
            <a:extLst>
              <a:ext uri="{FF2B5EF4-FFF2-40B4-BE49-F238E27FC236}">
                <a16:creationId xmlns:a16="http://schemas.microsoft.com/office/drawing/2014/main" id="{64EEAB20-A030-28DB-2F48-E2F08B607E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0363" y="6156325"/>
            <a:ext cx="406400" cy="406400"/>
          </a:xfrm>
          <a:prstGeom prst="rect">
            <a:avLst/>
          </a:prstGeom>
        </p:spPr>
      </p:pic>
    </p:spTree>
    <p:extLst>
      <p:ext uri="{BB962C8B-B14F-4D97-AF65-F5344CB8AC3E}">
        <p14:creationId xmlns:p14="http://schemas.microsoft.com/office/powerpoint/2010/main" val="428843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737860-3A8B-41D5-8E1C-0A037991C467}"/>
              </a:ext>
            </a:extLst>
          </p:cNvPr>
          <p:cNvSpPr txBox="1"/>
          <p:nvPr/>
        </p:nvSpPr>
        <p:spPr>
          <a:xfrm>
            <a:off x="2121852" y="1207076"/>
            <a:ext cx="8222733" cy="5016758"/>
          </a:xfrm>
          <a:prstGeom prst="rect">
            <a:avLst/>
          </a:prstGeom>
          <a:noFill/>
          <a:ln w="19050">
            <a:solidFill>
              <a:srgbClr val="0000CC"/>
            </a:solidFill>
          </a:ln>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臨床試験は，ヘルシンキ宣言に基づく倫理的原則，</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GCP</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及び適用される規制要件を遵守して実施する必要がある。臨床試験は，試験参加者の権利，安全及び福祉を確保するようにデザインして実施しなければならない。</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インフォームド・コンセントは試験の倫理的な実施に不可欠な要素である。臨床試験への参加は，自由意思に基づき，試験参加者（又は該当する場合はその法定代理人等）が十分な情報を得て実施される同意のプロセスに基づく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臨床試験は，臨床試験審査委員会／独立倫理委員会（</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IRB/IEC</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）による独立した審査を受ける必要がある。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臨床試験は，その意図した目的に対して科学的に妥当であり，また頑健かつ最新の科学的知識及びアプローチに基づくべきである。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臨床試験のデザイン及び実施は，適格な者が行うべきである。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臨床試験の科学的及び運用上のデザイン及び実施において質が作り込まれるべきである。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臨床試験のプロセス，手段及びアプローチは，試験参加者に対するリスクと収集されるデータの重要性に見合った方法で実施されるべきである。</a:t>
            </a:r>
            <a:endParaRPr kumimoji="1" lang="ja-JP" altLang="en-US" sz="1600" i="0" u="none" strike="noStrike" kern="1200" cap="none" spc="0" normalizeH="0" baseline="0" noProof="0" dirty="0">
              <a:ln>
                <a:noFill/>
              </a:ln>
              <a:effectLst/>
              <a:uLnTx/>
              <a:uFillTx/>
              <a:latin typeface="Meiryo UI"/>
              <a:ea typeface="Meiryo UI"/>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臨床試験は，明確，簡潔かつ運用上実施可能な実施計画書に記述されるべきである。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臨床試験は信頼できる結果を生成すべきである。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臨床試験における役割と責任は明確であり，適切に文書化されるべきである。</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defRPr/>
            </a:pP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臨床試験で使用される臨床試験薬は，適用される医薬品の製造管理及び品質管理に関する基準（</a:t>
            </a:r>
            <a:r>
              <a:rPr kumimoji="1" lang="en-US" altLang="ja-JP" sz="1600" b="0" i="0" u="none" strike="noStrike" kern="1200" cap="none" spc="0" normalizeH="0" baseline="0" noProof="0" dirty="0">
                <a:ln>
                  <a:noFill/>
                </a:ln>
                <a:solidFill>
                  <a:srgbClr val="000000"/>
                </a:solidFill>
                <a:effectLst/>
                <a:uLnTx/>
                <a:uFillTx/>
                <a:latin typeface="Meiryo UI"/>
                <a:ea typeface="Meiryo UI"/>
                <a:cs typeface="+mn-cs"/>
              </a:rPr>
              <a:t>GMP</a:t>
            </a:r>
            <a:r>
              <a:rPr kumimoji="1" lang="ja-JP" altLang="en-US" sz="1600" b="0" i="0" u="none" strike="noStrike" kern="1200" cap="none" spc="0" normalizeH="0" baseline="0" noProof="0" dirty="0">
                <a:ln>
                  <a:noFill/>
                </a:ln>
                <a:solidFill>
                  <a:srgbClr val="000000"/>
                </a:solidFill>
                <a:effectLst/>
                <a:uLnTx/>
                <a:uFillTx/>
                <a:latin typeface="Meiryo UI"/>
                <a:ea typeface="Meiryo UI"/>
                <a:cs typeface="+mn-cs"/>
              </a:rPr>
              <a:t>）に従って製造され，製品規格及び実施計画書に従って保存，輸送，取り扱い及び廃棄されなければならない。</a:t>
            </a:r>
          </a:p>
        </p:txBody>
      </p:sp>
      <p:sp>
        <p:nvSpPr>
          <p:cNvPr id="5" name="タイトル 1">
            <a:extLst>
              <a:ext uri="{FF2B5EF4-FFF2-40B4-BE49-F238E27FC236}">
                <a16:creationId xmlns:a16="http://schemas.microsoft.com/office/drawing/2014/main" id="{B85FB7A7-A1F6-4A10-B8B0-C80F5A0B8FC4}"/>
              </a:ext>
            </a:extLst>
          </p:cNvPr>
          <p:cNvSpPr txBox="1">
            <a:spLocks/>
          </p:cNvSpPr>
          <p:nvPr/>
        </p:nvSpPr>
        <p:spPr>
          <a:xfrm>
            <a:off x="2259330" y="304548"/>
            <a:ext cx="7886700" cy="862590"/>
          </a:xfrm>
          <a:prstGeom prst="rect">
            <a:avLst/>
          </a:prstGeom>
        </p:spPr>
        <p:txBody>
          <a:bodyPr>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E6(R3)</a:t>
            </a:r>
            <a:r>
              <a:rPr kumimoji="1" lang="ja-JP" altLang="en-US"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における</a:t>
            </a:r>
            <a:r>
              <a:rPr kumimoji="1" lang="en-US" altLang="ja-JP"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11</a:t>
            </a:r>
            <a:r>
              <a:rPr kumimoji="1" lang="ja-JP" altLang="en-US"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rPr>
              <a:t>の原則</a:t>
            </a:r>
            <a:endParaRPr kumimoji="1" lang="en-US" altLang="ja-JP"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CC"/>
                </a:solidFill>
                <a:effectLst/>
                <a:uLnTx/>
                <a:uFillTx/>
                <a:latin typeface="Meiryo UI"/>
                <a:ea typeface="Meiryo UI"/>
                <a:cs typeface="+mj-cs"/>
              </a:rPr>
              <a:t>臨床試験のライフサイクル全体を通じてガイダンスを提供できるもの</a:t>
            </a:r>
            <a:endParaRPr kumimoji="1" lang="en-US" altLang="ja-JP" sz="1600" b="0" i="0" u="none" strike="noStrike" kern="1200" cap="none" spc="0" normalizeH="0" baseline="0" noProof="0" dirty="0">
              <a:ln>
                <a:noFill/>
              </a:ln>
              <a:solidFill>
                <a:srgbClr val="0000CC"/>
              </a:solidFill>
              <a:effectLst/>
              <a:uLnTx/>
              <a:uFillTx/>
              <a:latin typeface="Meiryo UI"/>
              <a:ea typeface="Meiryo UI"/>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3600"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j-cs"/>
            </a:endParaRPr>
          </a:p>
        </p:txBody>
      </p:sp>
      <p:sp>
        <p:nvSpPr>
          <p:cNvPr id="6" name="正方形/長方形 5">
            <a:extLst>
              <a:ext uri="{FF2B5EF4-FFF2-40B4-BE49-F238E27FC236}">
                <a16:creationId xmlns:a16="http://schemas.microsoft.com/office/drawing/2014/main" id="{9188A7A6-E77E-4664-99B1-3D4A2D905B85}"/>
              </a:ext>
            </a:extLst>
          </p:cNvPr>
          <p:cNvSpPr/>
          <p:nvPr/>
        </p:nvSpPr>
        <p:spPr bwMode="auto">
          <a:xfrm>
            <a:off x="2121851" y="3956482"/>
            <a:ext cx="8222733" cy="738131"/>
          </a:xfrm>
          <a:prstGeom prst="rect">
            <a:avLst/>
          </a:prstGeom>
          <a:noFill/>
          <a:ln w="31750">
            <a:solidFill>
              <a:srgbClr val="FF0000"/>
            </a:solidFill>
            <a:headEnd/>
            <a:tailEnd/>
          </a:ln>
        </p:spPr>
        <p:style>
          <a:lnRef idx="2">
            <a:schemeClr val="accent2"/>
          </a:lnRef>
          <a:fillRef idx="1">
            <a:schemeClr val="lt1"/>
          </a:fillRef>
          <a:effectRef idx="0">
            <a:schemeClr val="accent2"/>
          </a:effectRef>
          <a:fontRef idx="minor">
            <a:schemeClr val="dk1"/>
          </a:fontRef>
        </p:style>
        <p:txBody>
          <a:bodyPr wrap="none"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CC"/>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16B19484-ADAC-48DB-B638-666460037C34}"/>
              </a:ext>
            </a:extLst>
          </p:cNvPr>
          <p:cNvSpPr txBox="1"/>
          <p:nvPr/>
        </p:nvSpPr>
        <p:spPr>
          <a:xfrm>
            <a:off x="2121851" y="6245676"/>
            <a:ext cx="822273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a:ea typeface="Meiryo UI"/>
                <a:cs typeface="+mn-cs"/>
              </a:rPr>
              <a:t>https://public-comment.e-gov.go.jp/pcm/download?seqNo=0000256164</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3" name="スライド番号プレースホルダー 2">
            <a:extLst>
              <a:ext uri="{FF2B5EF4-FFF2-40B4-BE49-F238E27FC236}">
                <a16:creationId xmlns:a16="http://schemas.microsoft.com/office/drawing/2014/main" id="{E08E1847-90C2-4703-B5B2-AA1A06F832E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D03551-CC82-4D90-83BE-0EABF2630667}" type="slidenum">
              <a:rPr kumimoji="1" lang="en-US" altLang="ja-JP" sz="800" b="0" i="0" u="none" strike="noStrike" kern="1200" cap="none" spc="0" normalizeH="0" baseline="0" noProof="0" smtClean="0">
                <a:ln>
                  <a:noFill/>
                </a:ln>
                <a:solidFill>
                  <a:srgbClr val="636672"/>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800" b="0" i="0" u="none" strike="noStrike" kern="1200" cap="none" spc="0" normalizeH="0" baseline="0" noProof="0" dirty="0">
              <a:ln>
                <a:noFill/>
              </a:ln>
              <a:solidFill>
                <a:srgbClr val="636672"/>
              </a:solidFill>
              <a:effectLst/>
              <a:uLnTx/>
              <a:uFillTx/>
              <a:latin typeface="Meiryo UI" panose="020B0604030504040204" pitchFamily="50" charset="-128"/>
              <a:ea typeface="Meiryo UI" panose="020B0604030504040204" pitchFamily="50" charset="-128"/>
              <a:cs typeface="+mn-cs"/>
            </a:endParaRPr>
          </a:p>
        </p:txBody>
      </p:sp>
      <p:pic>
        <p:nvPicPr>
          <p:cNvPr id="2" name="Section 1_SL8">
            <a:hlinkClick r:id="" action="ppaction://media"/>
            <a:extLst>
              <a:ext uri="{FF2B5EF4-FFF2-40B4-BE49-F238E27FC236}">
                <a16:creationId xmlns:a16="http://schemas.microsoft.com/office/drawing/2014/main" id="{F71BD430-5A35-723C-7A8D-345BE3D90A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4738" y="5911850"/>
            <a:ext cx="406400" cy="406400"/>
          </a:xfrm>
          <a:prstGeom prst="rect">
            <a:avLst/>
          </a:prstGeom>
        </p:spPr>
      </p:pic>
    </p:spTree>
    <p:extLst>
      <p:ext uri="{BB962C8B-B14F-4D97-AF65-F5344CB8AC3E}">
        <p14:creationId xmlns:p14="http://schemas.microsoft.com/office/powerpoint/2010/main" val="8752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9A1D3-A912-7C39-8605-21731BBF33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7092B4-A578-69C2-7EE6-64A0E5A4DB8E}"/>
              </a:ext>
            </a:extLst>
          </p:cNvPr>
          <p:cNvPicPr>
            <a:picLocks noChangeAspect="1"/>
          </p:cNvPicPr>
          <p:nvPr/>
        </p:nvPicPr>
        <p:blipFill>
          <a:blip r:embed="rId5"/>
          <a:stretch>
            <a:fillRect/>
          </a:stretch>
        </p:blipFill>
        <p:spPr>
          <a:xfrm>
            <a:off x="10145350" y="1982018"/>
            <a:ext cx="1487500" cy="1528143"/>
          </a:xfrm>
          <a:prstGeom prst="rect">
            <a:avLst/>
          </a:prstGeom>
        </p:spPr>
      </p:pic>
      <p:sp>
        <p:nvSpPr>
          <p:cNvPr id="5" name="TextBox 4">
            <a:extLst>
              <a:ext uri="{FF2B5EF4-FFF2-40B4-BE49-F238E27FC236}">
                <a16:creationId xmlns:a16="http://schemas.microsoft.com/office/drawing/2014/main" id="{C91A6DAC-CA9A-AC28-23F6-EA8B3E5DA973}"/>
              </a:ext>
            </a:extLst>
          </p:cNvPr>
          <p:cNvSpPr txBox="1"/>
          <p:nvPr/>
        </p:nvSpPr>
        <p:spPr>
          <a:xfrm>
            <a:off x="407151" y="4290759"/>
            <a:ext cx="53203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これまで</a:t>
            </a: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a:t>
            </a:r>
            <a:endParaRPr kumimoji="1" 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endParaRPr>
          </a:p>
          <a:p>
            <a:pPr marL="285750" lvl="0" indent="-285750">
              <a:buFont typeface="Arial" panose="020B0604020202020204" pitchFamily="34" charset="0"/>
              <a:buChar char="•"/>
              <a:defRPr/>
            </a:pPr>
            <a:r>
              <a:rPr lang="en-US" altLang="ja-JP" sz="1600" dirty="0">
                <a:latin typeface="Meiryo UI" panose="020B0604030504040204" pitchFamily="50" charset="-128"/>
                <a:ea typeface="Meiryo UI" panose="020B0604030504040204" pitchFamily="50" charset="-128"/>
                <a:cs typeface="Arial" panose="020B0604020202020204" pitchFamily="34" charset="0"/>
              </a:rPr>
              <a:t>ICH-GCP</a:t>
            </a:r>
            <a:r>
              <a:rPr lang="ja-JP" altLang="en-US" sz="1600" dirty="0">
                <a:latin typeface="Meiryo UI" panose="020B0604030504040204" pitchFamily="50" charset="-128"/>
                <a:ea typeface="Meiryo UI" panose="020B0604030504040204" pitchFamily="50" charset="-128"/>
                <a:cs typeface="Arial" panose="020B0604020202020204" pitchFamily="34" charset="0"/>
              </a:rPr>
              <a:t>は</a:t>
            </a:r>
            <a:r>
              <a:rPr lang="en-US" altLang="ja-JP" sz="1600" dirty="0">
                <a:latin typeface="Meiryo UI" panose="020B0604030504040204" pitchFamily="50" charset="-128"/>
                <a:ea typeface="Meiryo UI" panose="020B0604030504040204" pitchFamily="50" charset="-128"/>
                <a:cs typeface="Arial" panose="020B0604020202020204" pitchFamily="34" charset="0"/>
              </a:rPr>
              <a:t>1996</a:t>
            </a:r>
            <a:r>
              <a:rPr lang="ja-JP" altLang="en-US" sz="1600" dirty="0">
                <a:latin typeface="Meiryo UI" panose="020B0604030504040204" pitchFamily="50" charset="-128"/>
                <a:ea typeface="Meiryo UI" panose="020B0604030504040204" pitchFamily="50" charset="-128"/>
                <a:cs typeface="Arial" panose="020B0604020202020204" pitchFamily="34" charset="0"/>
              </a:rPr>
              <a:t>年に</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当時の臨床試験環境に合わせて整備。</a:t>
            </a: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2016</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年に改訂。</a:t>
            </a:r>
            <a:endPar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日本の</a:t>
            </a: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GCP</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は</a:t>
            </a: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ICH-GCP</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に合わせて</a:t>
            </a:r>
            <a:r>
              <a:rPr lang="ja-JP" altLang="en-US" sz="1600" dirty="0">
                <a:latin typeface="Meiryo UI" panose="020B0604030504040204" pitchFamily="50" charset="-128"/>
                <a:ea typeface="Meiryo UI" panose="020B0604030504040204" pitchFamily="50" charset="-128"/>
                <a:cs typeface="Arial" panose="020B0604020202020204" pitchFamily="34" charset="0"/>
              </a:rPr>
              <a:t>国内治験環境を考慮。</a:t>
            </a:r>
            <a:endPar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その後，大きな変更なく現在に至る。</a:t>
            </a:r>
          </a:p>
        </p:txBody>
      </p:sp>
      <p:sp>
        <p:nvSpPr>
          <p:cNvPr id="7" name="TextBox 6">
            <a:extLst>
              <a:ext uri="{FF2B5EF4-FFF2-40B4-BE49-F238E27FC236}">
                <a16:creationId xmlns:a16="http://schemas.microsoft.com/office/drawing/2014/main" id="{E94EC708-0465-3A89-52F8-AE3BD47AE0DF}"/>
              </a:ext>
            </a:extLst>
          </p:cNvPr>
          <p:cNvSpPr txBox="1"/>
          <p:nvPr/>
        </p:nvSpPr>
        <p:spPr>
          <a:xfrm>
            <a:off x="5935851" y="4290759"/>
            <a:ext cx="60334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現在</a:t>
            </a: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285750" lvl="0" indent="-285750">
              <a:buFont typeface="Arial" panose="020B0604020202020204" pitchFamily="34" charset="0"/>
              <a:buChar char="•"/>
              <a:defRPr/>
            </a:pPr>
            <a:r>
              <a:rPr kumimoji="1" lang="en-US" altLang="ja-JP"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ICH-GCP</a:t>
            </a: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panose="020B0604020202020204" pitchFamily="34" charset="0"/>
              </a:rPr>
              <a:t>は</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臨床試験の実施環境の大きな変化及び将来の変化に柔軟に対応できるような構成</a:t>
            </a:r>
            <a:r>
              <a:rPr kumimoji="1" lang="en-US" altLang="ja-JP"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a:t>
            </a:r>
            <a:r>
              <a:rPr kumimoji="1" lang="ja-JP" altLang="en-US" sz="1600" b="0" i="0" u="none"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内容に大幅に変更</a:t>
            </a:r>
            <a:endParaRPr kumimoji="1" lang="en-US" altLang="ja-JP" sz="1600" b="0" i="0" u="non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8" name="Picture 7">
            <a:extLst>
              <a:ext uri="{FF2B5EF4-FFF2-40B4-BE49-F238E27FC236}">
                <a16:creationId xmlns:a16="http://schemas.microsoft.com/office/drawing/2014/main" id="{5CC8156A-8BA4-47B2-15FD-86DE17A69B4E}"/>
              </a:ext>
            </a:extLst>
          </p:cNvPr>
          <p:cNvPicPr>
            <a:picLocks noChangeAspect="1"/>
          </p:cNvPicPr>
          <p:nvPr/>
        </p:nvPicPr>
        <p:blipFill>
          <a:blip r:embed="rId6"/>
          <a:stretch>
            <a:fillRect/>
          </a:stretch>
        </p:blipFill>
        <p:spPr>
          <a:xfrm>
            <a:off x="753880" y="1887305"/>
            <a:ext cx="1589169" cy="1722526"/>
          </a:xfrm>
          <a:prstGeom prst="rect">
            <a:avLst/>
          </a:prstGeom>
        </p:spPr>
      </p:pic>
      <p:pic>
        <p:nvPicPr>
          <p:cNvPr id="9" name="Picture 8">
            <a:extLst>
              <a:ext uri="{FF2B5EF4-FFF2-40B4-BE49-F238E27FC236}">
                <a16:creationId xmlns:a16="http://schemas.microsoft.com/office/drawing/2014/main" id="{BF679D22-CF89-2D41-BC0D-361324661366}"/>
              </a:ext>
            </a:extLst>
          </p:cNvPr>
          <p:cNvPicPr>
            <a:picLocks noChangeAspect="1"/>
          </p:cNvPicPr>
          <p:nvPr/>
        </p:nvPicPr>
        <p:blipFill>
          <a:blip r:embed="rId7"/>
          <a:stretch>
            <a:fillRect/>
          </a:stretch>
        </p:blipFill>
        <p:spPr>
          <a:xfrm>
            <a:off x="6912210" y="1725754"/>
            <a:ext cx="3204565" cy="1864329"/>
          </a:xfrm>
          <a:prstGeom prst="rect">
            <a:avLst/>
          </a:prstGeom>
        </p:spPr>
      </p:pic>
      <p:sp>
        <p:nvSpPr>
          <p:cNvPr id="10" name="Arrow: Down 9">
            <a:extLst>
              <a:ext uri="{FF2B5EF4-FFF2-40B4-BE49-F238E27FC236}">
                <a16:creationId xmlns:a16="http://schemas.microsoft.com/office/drawing/2014/main" id="{A04EEA13-FEFC-3CC1-05BE-53EA165C636D}"/>
              </a:ext>
            </a:extLst>
          </p:cNvPr>
          <p:cNvSpPr/>
          <p:nvPr/>
        </p:nvSpPr>
        <p:spPr bwMode="auto">
          <a:xfrm rot="16200000">
            <a:off x="5195662" y="2470175"/>
            <a:ext cx="945690" cy="639762"/>
          </a:xfrm>
          <a:prstGeom prst="down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sz="1800" b="0" i="0" u="none" strike="noStrike" kern="1200" cap="none" spc="0" normalizeH="0" baseline="0" noProof="0">
              <a:ln>
                <a:noFill/>
              </a:ln>
              <a:solidFill>
                <a:srgbClr val="33CC33"/>
              </a:solidFill>
              <a:effectLst/>
              <a:uLnTx/>
              <a:uFillTx/>
              <a:latin typeface="Arial" charset="0"/>
              <a:ea typeface="ＭＳ Ｐゴシック" pitchFamily="50" charset="-128"/>
              <a:cs typeface="+mn-cs"/>
            </a:endParaRPr>
          </a:p>
        </p:txBody>
      </p:sp>
      <p:sp>
        <p:nvSpPr>
          <p:cNvPr id="11" name="TextBox 10">
            <a:extLst>
              <a:ext uri="{FF2B5EF4-FFF2-40B4-BE49-F238E27FC236}">
                <a16:creationId xmlns:a16="http://schemas.microsoft.com/office/drawing/2014/main" id="{D4C41DE6-0B90-BF00-7C3A-E22926DB18DC}"/>
              </a:ext>
            </a:extLst>
          </p:cNvPr>
          <p:cNvSpPr txBox="1"/>
          <p:nvPr/>
        </p:nvSpPr>
        <p:spPr>
          <a:xfrm>
            <a:off x="763826" y="1291381"/>
            <a:ext cx="3765229" cy="3693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ICH-GCP</a:t>
            </a:r>
            <a:r>
              <a:rPr kumimoji="1" lang="ja-JP" altLang="en-US"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の制定当時</a:t>
            </a:r>
            <a:endParaRPr kumimoji="1" lang="en-US" altLang="ja-JP"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endParaRPr>
          </a:p>
        </p:txBody>
      </p:sp>
      <p:pic>
        <p:nvPicPr>
          <p:cNvPr id="12" name="Picture 11">
            <a:extLst>
              <a:ext uri="{FF2B5EF4-FFF2-40B4-BE49-F238E27FC236}">
                <a16:creationId xmlns:a16="http://schemas.microsoft.com/office/drawing/2014/main" id="{82C2AB06-F663-6D79-C53F-EEB5B424198D}"/>
              </a:ext>
            </a:extLst>
          </p:cNvPr>
          <p:cNvPicPr>
            <a:picLocks noChangeAspect="1"/>
          </p:cNvPicPr>
          <p:nvPr/>
        </p:nvPicPr>
        <p:blipFill>
          <a:blip r:embed="rId8"/>
          <a:stretch>
            <a:fillRect/>
          </a:stretch>
        </p:blipFill>
        <p:spPr>
          <a:xfrm>
            <a:off x="2900683" y="1805322"/>
            <a:ext cx="1406216" cy="1804509"/>
          </a:xfrm>
          <a:prstGeom prst="rect">
            <a:avLst/>
          </a:prstGeom>
        </p:spPr>
      </p:pic>
      <p:sp>
        <p:nvSpPr>
          <p:cNvPr id="13" name="TextBox 12">
            <a:extLst>
              <a:ext uri="{FF2B5EF4-FFF2-40B4-BE49-F238E27FC236}">
                <a16:creationId xmlns:a16="http://schemas.microsoft.com/office/drawing/2014/main" id="{38427EE8-CFDE-D931-9213-EB9AD178CA6F}"/>
              </a:ext>
            </a:extLst>
          </p:cNvPr>
          <p:cNvSpPr txBox="1"/>
          <p:nvPr/>
        </p:nvSpPr>
        <p:spPr>
          <a:xfrm>
            <a:off x="7465248" y="3539559"/>
            <a:ext cx="1863197"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様々な関係者</a:t>
            </a:r>
          </a:p>
        </p:txBody>
      </p:sp>
      <p:sp>
        <p:nvSpPr>
          <p:cNvPr id="14" name="TextBox 13">
            <a:extLst>
              <a:ext uri="{FF2B5EF4-FFF2-40B4-BE49-F238E27FC236}">
                <a16:creationId xmlns:a16="http://schemas.microsoft.com/office/drawing/2014/main" id="{E9238358-E4C3-0899-A5E1-B89364918CCD}"/>
              </a:ext>
            </a:extLst>
          </p:cNvPr>
          <p:cNvSpPr txBox="1"/>
          <p:nvPr/>
        </p:nvSpPr>
        <p:spPr>
          <a:xfrm>
            <a:off x="9859598" y="3528461"/>
            <a:ext cx="1863197" cy="584775"/>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開始時の段階で</a:t>
            </a:r>
            <a:endParaRPr kumimoji="1" lang="en-US" altLang="ja-JP" sz="16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mn-cs"/>
              </a:rPr>
              <a:t>質への手立てを考慮</a:t>
            </a:r>
          </a:p>
        </p:txBody>
      </p:sp>
      <p:sp>
        <p:nvSpPr>
          <p:cNvPr id="15" name="TextBox 14">
            <a:extLst>
              <a:ext uri="{FF2B5EF4-FFF2-40B4-BE49-F238E27FC236}">
                <a16:creationId xmlns:a16="http://schemas.microsoft.com/office/drawing/2014/main" id="{0B721263-4F3A-50A0-FB82-841EF8A2A28F}"/>
              </a:ext>
            </a:extLst>
          </p:cNvPr>
          <p:cNvSpPr txBox="1"/>
          <p:nvPr/>
        </p:nvSpPr>
        <p:spPr>
          <a:xfrm>
            <a:off x="646961" y="2520077"/>
            <a:ext cx="1863197"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単一国での試験</a:t>
            </a:r>
          </a:p>
        </p:txBody>
      </p:sp>
      <p:sp>
        <p:nvSpPr>
          <p:cNvPr id="16" name="TextBox 15">
            <a:extLst>
              <a:ext uri="{FF2B5EF4-FFF2-40B4-BE49-F238E27FC236}">
                <a16:creationId xmlns:a16="http://schemas.microsoft.com/office/drawing/2014/main" id="{A39A8540-FC27-3E8F-7268-BD679F33C5D5}"/>
              </a:ext>
            </a:extLst>
          </p:cNvPr>
          <p:cNvSpPr txBox="1"/>
          <p:nvPr/>
        </p:nvSpPr>
        <p:spPr>
          <a:xfrm>
            <a:off x="7497168" y="2520077"/>
            <a:ext cx="1863197"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国際共同試験</a:t>
            </a:r>
          </a:p>
        </p:txBody>
      </p:sp>
      <p:sp>
        <p:nvSpPr>
          <p:cNvPr id="17" name="TextBox 16">
            <a:extLst>
              <a:ext uri="{FF2B5EF4-FFF2-40B4-BE49-F238E27FC236}">
                <a16:creationId xmlns:a16="http://schemas.microsoft.com/office/drawing/2014/main" id="{07D79092-7816-DCCD-D761-F6F4AF73703B}"/>
              </a:ext>
            </a:extLst>
          </p:cNvPr>
          <p:cNvSpPr txBox="1"/>
          <p:nvPr/>
        </p:nvSpPr>
        <p:spPr>
          <a:xfrm>
            <a:off x="9859598" y="2520077"/>
            <a:ext cx="2109727"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電子機器</a:t>
            </a:r>
            <a:r>
              <a:rPr kumimoji="1" lang="en-US" altLang="ja-JP"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ネット環境</a:t>
            </a:r>
          </a:p>
        </p:txBody>
      </p:sp>
      <p:sp>
        <p:nvSpPr>
          <p:cNvPr id="18" name="TextBox 17">
            <a:extLst>
              <a:ext uri="{FF2B5EF4-FFF2-40B4-BE49-F238E27FC236}">
                <a16:creationId xmlns:a16="http://schemas.microsoft.com/office/drawing/2014/main" id="{38E2057B-58EC-E711-783E-83088D4E68C5}"/>
              </a:ext>
            </a:extLst>
          </p:cNvPr>
          <p:cNvSpPr txBox="1"/>
          <p:nvPr/>
        </p:nvSpPr>
        <p:spPr>
          <a:xfrm>
            <a:off x="2786384" y="2520077"/>
            <a:ext cx="1589170"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紙カルテ</a:t>
            </a:r>
            <a:r>
              <a:rPr kumimoji="1" lang="en-US" altLang="ja-JP"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報告書</a:t>
            </a:r>
          </a:p>
        </p:txBody>
      </p:sp>
      <p:sp>
        <p:nvSpPr>
          <p:cNvPr id="19" name="TextBox 18">
            <a:extLst>
              <a:ext uri="{FF2B5EF4-FFF2-40B4-BE49-F238E27FC236}">
                <a16:creationId xmlns:a16="http://schemas.microsoft.com/office/drawing/2014/main" id="{36A49AB1-2FCE-5D9E-F03E-9DC3A4CFFB9D}"/>
              </a:ext>
            </a:extLst>
          </p:cNvPr>
          <p:cNvSpPr txBox="1"/>
          <p:nvPr/>
        </p:nvSpPr>
        <p:spPr>
          <a:xfrm>
            <a:off x="4591819" y="3262901"/>
            <a:ext cx="21533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rPr>
              <a:t>技術革新により，臨床試験を取り巻く環境が大きく変化</a:t>
            </a:r>
            <a:endParaRPr kumimoji="1" lang="en-US" altLang="ja-JP"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sp>
        <p:nvSpPr>
          <p:cNvPr id="20" name="TextBox 19">
            <a:extLst>
              <a:ext uri="{FF2B5EF4-FFF2-40B4-BE49-F238E27FC236}">
                <a16:creationId xmlns:a16="http://schemas.microsoft.com/office/drawing/2014/main" id="{76EC011E-CFE4-DE50-2C99-3574EABAF9A9}"/>
              </a:ext>
            </a:extLst>
          </p:cNvPr>
          <p:cNvSpPr txBox="1"/>
          <p:nvPr/>
        </p:nvSpPr>
        <p:spPr>
          <a:xfrm>
            <a:off x="7583952" y="1291381"/>
            <a:ext cx="3552825" cy="3693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ICH-GCP</a:t>
            </a:r>
            <a:r>
              <a:rPr kumimoji="1" lang="ja-JP" altLang="en-US"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rPr>
              <a:t>が改定された現在</a:t>
            </a:r>
            <a:endParaRPr kumimoji="1" lang="en-US" altLang="ja-JP" sz="1800" b="1" i="0" u="sng" strike="noStrike" kern="1200" cap="none" spc="0" normalizeH="0" baseline="0" noProof="0" dirty="0">
              <a:ln>
                <a:noFill/>
              </a:ln>
              <a:solidFill>
                <a:srgbClr val="040404"/>
              </a:solidFill>
              <a:effectLst/>
              <a:uLnTx/>
              <a:uFillTx/>
              <a:latin typeface="Meiryo UI" panose="020B0604030504040204" pitchFamily="50" charset="-128"/>
              <a:ea typeface="Meiryo UI" panose="020B0604030504040204" pitchFamily="50" charset="-128"/>
              <a:cs typeface="+mn-cs"/>
            </a:endParaRPr>
          </a:p>
        </p:txBody>
      </p:sp>
      <p:sp>
        <p:nvSpPr>
          <p:cNvPr id="21" name="TextBox 20">
            <a:extLst>
              <a:ext uri="{FF2B5EF4-FFF2-40B4-BE49-F238E27FC236}">
                <a16:creationId xmlns:a16="http://schemas.microsoft.com/office/drawing/2014/main" id="{57E485D8-5DE7-02F9-6656-3462742E6D04}"/>
              </a:ext>
            </a:extLst>
          </p:cNvPr>
          <p:cNvSpPr txBox="1"/>
          <p:nvPr/>
        </p:nvSpPr>
        <p:spPr>
          <a:xfrm>
            <a:off x="1851856" y="3673176"/>
            <a:ext cx="1589170" cy="338554"/>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040404"/>
                </a:solidFill>
                <a:effectLst/>
                <a:uLnTx/>
                <a:uFillTx/>
                <a:latin typeface="Meiryo UI" panose="020B0604030504040204" pitchFamily="50" charset="-128"/>
                <a:ea typeface="Meiryo UI" panose="020B0604030504040204" pitchFamily="50" charset="-128"/>
                <a:cs typeface="+mn-cs"/>
              </a:rPr>
              <a:t>出口管理</a:t>
            </a:r>
          </a:p>
        </p:txBody>
      </p:sp>
      <p:sp>
        <p:nvSpPr>
          <p:cNvPr id="23" name="Slide Number Placeholder 1">
            <a:extLst>
              <a:ext uri="{FF2B5EF4-FFF2-40B4-BE49-F238E27FC236}">
                <a16:creationId xmlns:a16="http://schemas.microsoft.com/office/drawing/2014/main" id="{70D08894-47A0-161F-6D4F-121422748A8D}"/>
              </a:ext>
            </a:extLst>
          </p:cNvPr>
          <p:cNvSpPr>
            <a:spLocks noGrp="1"/>
          </p:cNvSpPr>
          <p:nvPr>
            <p:ph type="sldNum" sz="quarter" idx="10"/>
          </p:nvPr>
        </p:nvSpPr>
        <p:spPr/>
        <p:txBody>
          <a:bodyPr/>
          <a:lstStyle/>
          <a:p>
            <a:pPr>
              <a:defRPr/>
            </a:pPr>
            <a:fld id="{D8D03551-CC82-4D90-83BE-0EABF2630667}" type="slidenum">
              <a:rPr lang="en-US" altLang="ja-JP" smtClean="0"/>
              <a:pPr>
                <a:defRPr/>
              </a:pPr>
              <a:t>9</a:t>
            </a:fld>
            <a:endParaRPr lang="ja-JP" altLang="en-US"/>
          </a:p>
        </p:txBody>
      </p:sp>
      <p:sp>
        <p:nvSpPr>
          <p:cNvPr id="2" name="タイトル 1">
            <a:extLst>
              <a:ext uri="{FF2B5EF4-FFF2-40B4-BE49-F238E27FC236}">
                <a16:creationId xmlns:a16="http://schemas.microsoft.com/office/drawing/2014/main" id="{035B458F-F0B9-AD9C-958F-0E07552FFAB7}"/>
              </a:ext>
            </a:extLst>
          </p:cNvPr>
          <p:cNvSpPr txBox="1">
            <a:spLocks/>
          </p:cNvSpPr>
          <p:nvPr/>
        </p:nvSpPr>
        <p:spPr bwMode="auto">
          <a:xfrm>
            <a:off x="939535" y="320749"/>
            <a:ext cx="10768086" cy="8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kumimoji="1" sz="3600">
                <a:solidFill>
                  <a:schemeClr val="tx2"/>
                </a:solidFill>
                <a:latin typeface="+mj-lt"/>
                <a:ea typeface="+mj-ea"/>
                <a:cs typeface="+mj-cs"/>
              </a:defRPr>
            </a:lvl1pPr>
            <a:lvl2pPr algn="l" rtl="0" eaLnBrk="0" fontAlgn="base" hangingPunct="0">
              <a:spcBef>
                <a:spcPct val="0"/>
              </a:spcBef>
              <a:spcAft>
                <a:spcPct val="0"/>
              </a:spcAft>
              <a:defRPr kumimoji="1" sz="3600">
                <a:solidFill>
                  <a:schemeClr val="tx2"/>
                </a:solidFill>
                <a:latin typeface="Tahoma" pitchFamily="34" charset="0"/>
                <a:ea typeface="ＭＳ Ｐゴシック" pitchFamily="50" charset="-128"/>
              </a:defRPr>
            </a:lvl2pPr>
            <a:lvl3pPr algn="l" rtl="0" eaLnBrk="0" fontAlgn="base" hangingPunct="0">
              <a:spcBef>
                <a:spcPct val="0"/>
              </a:spcBef>
              <a:spcAft>
                <a:spcPct val="0"/>
              </a:spcAft>
              <a:defRPr kumimoji="1" sz="3600">
                <a:solidFill>
                  <a:schemeClr val="tx2"/>
                </a:solidFill>
                <a:latin typeface="Tahoma" pitchFamily="34" charset="0"/>
                <a:ea typeface="ＭＳ Ｐゴシック" pitchFamily="50" charset="-128"/>
              </a:defRPr>
            </a:lvl3pPr>
            <a:lvl4pPr algn="l" rtl="0" eaLnBrk="0" fontAlgn="base" hangingPunct="0">
              <a:spcBef>
                <a:spcPct val="0"/>
              </a:spcBef>
              <a:spcAft>
                <a:spcPct val="0"/>
              </a:spcAft>
              <a:defRPr kumimoji="1" sz="3600">
                <a:solidFill>
                  <a:schemeClr val="tx2"/>
                </a:solidFill>
                <a:latin typeface="Tahoma" pitchFamily="34" charset="0"/>
                <a:ea typeface="ＭＳ Ｐゴシック" pitchFamily="50" charset="-128"/>
              </a:defRPr>
            </a:lvl4pPr>
            <a:lvl5pPr algn="l" rtl="0" eaLnBrk="0" fontAlgn="base" hangingPunct="0">
              <a:spcBef>
                <a:spcPct val="0"/>
              </a:spcBef>
              <a:spcAft>
                <a:spcPct val="0"/>
              </a:spcAft>
              <a:defRPr kumimoji="1" sz="3600">
                <a:solidFill>
                  <a:schemeClr val="tx2"/>
                </a:solidFill>
                <a:latin typeface="Tahoma" pitchFamily="34" charset="0"/>
                <a:ea typeface="ＭＳ Ｐゴシック" pitchFamily="50" charset="-128"/>
              </a:defRPr>
            </a:lvl5pPr>
            <a:lvl6pPr marL="457200" algn="l" rtl="0" fontAlgn="base">
              <a:spcBef>
                <a:spcPct val="0"/>
              </a:spcBef>
              <a:spcAft>
                <a:spcPct val="0"/>
              </a:spcAft>
              <a:defRPr kumimoji="1" sz="3600">
                <a:solidFill>
                  <a:schemeClr val="tx2"/>
                </a:solidFill>
                <a:latin typeface="Tahoma" pitchFamily="34" charset="0"/>
                <a:ea typeface="ＭＳ Ｐゴシック" pitchFamily="50" charset="-128"/>
              </a:defRPr>
            </a:lvl6pPr>
            <a:lvl7pPr marL="914400" algn="l" rtl="0" fontAlgn="base">
              <a:spcBef>
                <a:spcPct val="0"/>
              </a:spcBef>
              <a:spcAft>
                <a:spcPct val="0"/>
              </a:spcAft>
              <a:defRPr kumimoji="1" sz="3600">
                <a:solidFill>
                  <a:schemeClr val="tx2"/>
                </a:solidFill>
                <a:latin typeface="Tahoma" pitchFamily="34" charset="0"/>
                <a:ea typeface="ＭＳ Ｐゴシック" pitchFamily="50" charset="-128"/>
              </a:defRPr>
            </a:lvl7pPr>
            <a:lvl8pPr marL="1371600" algn="l" rtl="0" fontAlgn="base">
              <a:spcBef>
                <a:spcPct val="0"/>
              </a:spcBef>
              <a:spcAft>
                <a:spcPct val="0"/>
              </a:spcAft>
              <a:defRPr kumimoji="1" sz="3600">
                <a:solidFill>
                  <a:schemeClr val="tx2"/>
                </a:solidFill>
                <a:latin typeface="Tahoma" pitchFamily="34" charset="0"/>
                <a:ea typeface="ＭＳ Ｐゴシック" pitchFamily="50" charset="-128"/>
              </a:defRPr>
            </a:lvl8pPr>
            <a:lvl9pPr marL="1828800" algn="l" rtl="0" fontAlgn="base">
              <a:spcBef>
                <a:spcPct val="0"/>
              </a:spcBef>
              <a:spcAft>
                <a:spcPct val="0"/>
              </a:spcAft>
              <a:defRPr kumimoji="1" sz="3600">
                <a:solidFill>
                  <a:schemeClr val="tx2"/>
                </a:solidFill>
                <a:latin typeface="Tahoma" pitchFamily="34"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ts val="0"/>
              </a:spcAft>
              <a:buClrTx/>
              <a:buSzTx/>
              <a:buFontTx/>
              <a:buNone/>
              <a:tabLst/>
              <a:defRPr/>
            </a:pPr>
            <a:r>
              <a:rPr lang="en-US" altLang="ja-JP" sz="3200" b="1" kern="0" dirty="0">
                <a:solidFill>
                  <a:srgbClr val="000000"/>
                </a:solidFill>
                <a:latin typeface="+mj-ea"/>
                <a:cs typeface="Calibri" panose="020F0502020204030204" pitchFamily="34" charset="0"/>
              </a:rPr>
              <a:t>ICH-GCP</a:t>
            </a:r>
            <a:r>
              <a:rPr lang="ja-JP" altLang="en-US" sz="3200" b="1" kern="0" dirty="0">
                <a:solidFill>
                  <a:srgbClr val="000000"/>
                </a:solidFill>
                <a:latin typeface="+mj-ea"/>
                <a:cs typeface="Calibri" panose="020F0502020204030204" pitchFamily="34" charset="0"/>
              </a:rPr>
              <a:t>の大改定への対応が求められる</a:t>
            </a:r>
            <a:endParaRPr lang="en-US" altLang="ja-JP" sz="3200" b="1" kern="0" dirty="0">
              <a:solidFill>
                <a:srgbClr val="000000"/>
              </a:solidFill>
              <a:latin typeface="+mj-ea"/>
              <a:cs typeface="Calibri" panose="020F0502020204030204" pitchFamily="34" charset="0"/>
            </a:endParaRPr>
          </a:p>
        </p:txBody>
      </p:sp>
      <p:sp>
        <p:nvSpPr>
          <p:cNvPr id="6" name="TextBox 5">
            <a:extLst>
              <a:ext uri="{FF2B5EF4-FFF2-40B4-BE49-F238E27FC236}">
                <a16:creationId xmlns:a16="http://schemas.microsoft.com/office/drawing/2014/main" id="{5F065F4A-A8AC-F170-704F-89CB3B49DE42}"/>
              </a:ext>
            </a:extLst>
          </p:cNvPr>
          <p:cNvSpPr txBox="1"/>
          <p:nvPr/>
        </p:nvSpPr>
        <p:spPr>
          <a:xfrm>
            <a:off x="1262502" y="5703895"/>
            <a:ext cx="9666996"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Arial" panose="020B0604020202020204" pitchFamily="34" charset="0"/>
              </a:rPr>
              <a:t>国際競争力のある臨床試験・治験環境醸成のために，今回の</a:t>
            </a:r>
            <a: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Arial" panose="020B0604020202020204" pitchFamily="34" charset="0"/>
              </a:rPr>
              <a:t>ICH-GCP</a:t>
            </a: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Arial" panose="020B0604020202020204" pitchFamily="34" charset="0"/>
              </a:rPr>
              <a:t>の大改定に合わせた</a:t>
            </a:r>
            <a:br>
              <a:rPr kumimoji="1" lang="en-US" altLang="ja-JP"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Arial" panose="020B0604020202020204" pitchFamily="34" charset="0"/>
              </a:rPr>
            </a:br>
            <a:r>
              <a:rPr kumimoji="1" lang="ja-JP" altLang="en-US" sz="2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Arial" panose="020B0604020202020204" pitchFamily="34" charset="0"/>
              </a:rPr>
              <a:t>治験・臨床試験への考え方，やり方を大幅に変える必要がある。</a:t>
            </a:r>
          </a:p>
        </p:txBody>
      </p:sp>
      <p:pic>
        <p:nvPicPr>
          <p:cNvPr id="22" name="Section 1_SL9">
            <a:hlinkClick r:id="" action="ppaction://media"/>
            <a:extLst>
              <a:ext uri="{FF2B5EF4-FFF2-40B4-BE49-F238E27FC236}">
                <a16:creationId xmlns:a16="http://schemas.microsoft.com/office/drawing/2014/main" id="{23101127-BFC6-2CE8-6EEE-385982DB9EB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0788" y="5683250"/>
            <a:ext cx="406400" cy="406400"/>
          </a:xfrm>
          <a:prstGeom prst="rect">
            <a:avLst/>
          </a:prstGeom>
        </p:spPr>
      </p:pic>
    </p:spTree>
    <p:extLst>
      <p:ext uri="{BB962C8B-B14F-4D97-AF65-F5344CB8AC3E}">
        <p14:creationId xmlns:p14="http://schemas.microsoft.com/office/powerpoint/2010/main" val="269794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0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FFFFFF"/>
            </a:gs>
            <a:gs pos="100000">
              <a:srgbClr val="FF6600"/>
            </a:gs>
          </a:gsLst>
          <a:lin ang="0" scaled="1"/>
        </a:gradFill>
        <a:ln w="9525">
          <a:noFill/>
          <a:miter lim="800000"/>
          <a:headEnd/>
          <a:tailEnd/>
        </a:ln>
      </a:spPr>
      <a:bodyPr wrap="none" anchor="ctr"/>
      <a:lstStyle>
        <a:defPPr>
          <a:defRPr dirty="0">
            <a:solidFill>
              <a:srgbClr val="0000CC"/>
            </a:solidFill>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416F81E86DD24F94FD5646FB4099AC" ma:contentTypeVersion="12" ma:contentTypeDescription="Create a new document." ma:contentTypeScope="" ma:versionID="cc0a040695317682be4b4fed6426e036">
  <xsd:schema xmlns:xsd="http://www.w3.org/2001/XMLSchema" xmlns:xs="http://www.w3.org/2001/XMLSchema" xmlns:p="http://schemas.microsoft.com/office/2006/metadata/properties" xmlns:ns3="d454384b-4fc8-48c1-a44f-cf5a86a0e10f" xmlns:ns4="c258f4b0-6f9c-4821-a845-c90e956e54cf" targetNamespace="http://schemas.microsoft.com/office/2006/metadata/properties" ma:root="true" ma:fieldsID="ebb7dd38783fa7408320762b993ff0ca" ns3:_="" ns4:_="">
    <xsd:import namespace="d454384b-4fc8-48c1-a44f-cf5a86a0e10f"/>
    <xsd:import namespace="c258f4b0-6f9c-4821-a845-c90e956e54c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54384b-4fc8-48c1-a44f-cf5a86a0e1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58f4b0-6f9c-4821-a845-c90e956e54c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259EAA-295E-4A02-86CA-2175503487A2}">
  <ds:schemaRefs>
    <ds:schemaRef ds:uri="c258f4b0-6f9c-4821-a845-c90e956e54cf"/>
    <ds:schemaRef ds:uri="d454384b-4fc8-48c1-a44f-cf5a86a0e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959ABD-9FFC-4E63-86B0-44002B962E1F}">
  <ds:schemaRefs>
    <ds:schemaRef ds:uri="http://schemas.microsoft.com/sharepoint/v3/contenttype/forms"/>
  </ds:schemaRefs>
</ds:datastoreItem>
</file>

<file path=customXml/itemProps3.xml><?xml version="1.0" encoding="utf-8"?>
<ds:datastoreItem xmlns:ds="http://schemas.openxmlformats.org/officeDocument/2006/customXml" ds:itemID="{5D6BD1BA-5CE5-4F85-A159-BD9017FF9DC6}">
  <ds:schemaRefs>
    <ds:schemaRef ds:uri="http://schemas.openxmlformats.org/package/2006/metadata/core-properties"/>
    <ds:schemaRef ds:uri="http://purl.org/dc/terms/"/>
    <ds:schemaRef ds:uri="http://schemas.microsoft.com/office/infopath/2007/PartnerControls"/>
    <ds:schemaRef ds:uri="c258f4b0-6f9c-4821-a845-c90e956e54cf"/>
    <ds:schemaRef ds:uri="http://schemas.microsoft.com/office/2006/documentManagement/types"/>
    <ds:schemaRef ds:uri="http://purl.org/dc/dcmitype/"/>
    <ds:schemaRef ds:uri="d454384b-4fc8-48c1-a44f-cf5a86a0e10f"/>
    <ds:schemaRef ds:uri="http://schemas.microsoft.com/office/2006/metadata/properties"/>
    <ds:schemaRef ds:uri="http://www.w3.org/XML/1998/namespace"/>
    <ds:schemaRef ds:uri="http://purl.org/dc/elements/1.1/"/>
  </ds:schemaRefs>
</ds:datastoreItem>
</file>

<file path=docMetadata/LabelInfo.xml><?xml version="1.0" encoding="utf-8"?>
<clbl:labelList xmlns:clbl="http://schemas.microsoft.com/office/2020/mipLabelMetadata">
  <clbl:label id="{3ca48ea3-8c75-4d36-b64f-70604b11fd22}" enabled="1" method="Standard" siteId="{3ac94b33-9135-4821-9502-eafda6592a35}" removed="0"/>
  <clbl:label id="{8fb0999b-c0f8-44bf-9cc0-32b2b9ea88e6}" enabled="1" method="Standard" siteId="{a5bd0d07-eca3-4fda-9821-7c858c9deb8a}" removed="0"/>
  <clbl:label id="{bfd0b529-4a04-4616-88d2-531082d94bb8}" enabled="1" method="Standard" siteId="{e1f8af86-ee95-4718-bd0d-375b37366c83}" removed="0"/>
  <clbl:label id="{d28e349f-c68d-46ce-94ba-6d0e8d23db64}" enabled="1" method="Standard" siteId="{7b7466bb-fe1d-47a0-b943-8ded565c8e54}" removed="0"/>
</clbl:labelList>
</file>

<file path=docProps/app.xml><?xml version="1.0" encoding="utf-8"?>
<Properties xmlns="http://schemas.openxmlformats.org/officeDocument/2006/extended-properties" xmlns:vt="http://schemas.openxmlformats.org/officeDocument/2006/docPropsVTypes">
  <Template/>
  <TotalTime>5147</TotalTime>
  <Words>1720</Words>
  <Application>Microsoft Office PowerPoint</Application>
  <PresentationFormat>ワイド画面</PresentationFormat>
  <Paragraphs>158</Paragraphs>
  <Slides>13</Slides>
  <Notes>10</Notes>
  <HiddenSlides>0</HiddenSlides>
  <MMClips>13</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13</vt:i4>
      </vt:variant>
    </vt:vector>
  </HeadingPairs>
  <TitlesOfParts>
    <vt:vector size="23" baseType="lpstr">
      <vt:lpstr>Meiryo UI</vt:lpstr>
      <vt:lpstr>ＭＳ Ｐゴシック</vt:lpstr>
      <vt:lpstr>System Font Regular</vt:lpstr>
      <vt:lpstr>メイリオ</vt:lpstr>
      <vt:lpstr>游ゴシック</vt:lpstr>
      <vt:lpstr>Arial</vt:lpstr>
      <vt:lpstr>Calibri</vt:lpstr>
      <vt:lpstr>Wingdings</vt:lpstr>
      <vt:lpstr>標準デザイン</vt:lpstr>
      <vt:lpstr>think-cellスライド</vt:lpstr>
      <vt:lpstr>PowerPoint プレゼンテーション</vt:lpstr>
      <vt:lpstr>PowerPoint プレゼンテーション</vt:lpstr>
      <vt:lpstr>PowerPoint プレゼンテーション</vt:lpstr>
      <vt:lpstr>なぜGCP Renovationが必要なのか？ なぜマインドセットの変革が必要なのか？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Yoshikazu Suzuki</cp:lastModifiedBy>
  <cp:revision>40</cp:revision>
  <dcterms:created xsi:type="dcterms:W3CDTF">2011-09-07T10:24:17Z</dcterms:created>
  <dcterms:modified xsi:type="dcterms:W3CDTF">2026-02-24T01:58:30Z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29bff8-5b33-42aa-95d2-28f72e792cb0_Enabled">
    <vt:lpwstr>true</vt:lpwstr>
  </property>
  <property fmtid="{D5CDD505-2E9C-101B-9397-08002B2CF9AE}" pid="3" name="MSIP_Label_4929bff8-5b33-42aa-95d2-28f72e792cb0_SetDate">
    <vt:lpwstr>2021-08-31T10:24:26Z</vt:lpwstr>
  </property>
  <property fmtid="{D5CDD505-2E9C-101B-9397-08002B2CF9AE}" pid="4" name="MSIP_Label_4929bff8-5b33-42aa-95d2-28f72e792cb0_Method">
    <vt:lpwstr>Standard</vt:lpwstr>
  </property>
  <property fmtid="{D5CDD505-2E9C-101B-9397-08002B2CF9AE}" pid="5" name="MSIP_Label_4929bff8-5b33-42aa-95d2-28f72e792cb0_Name">
    <vt:lpwstr>Internal</vt:lpwstr>
  </property>
  <property fmtid="{D5CDD505-2E9C-101B-9397-08002B2CF9AE}" pid="6" name="MSIP_Label_4929bff8-5b33-42aa-95d2-28f72e792cb0_SiteId">
    <vt:lpwstr>f35a6974-607f-47d4-82d7-ff31d7dc53a5</vt:lpwstr>
  </property>
  <property fmtid="{D5CDD505-2E9C-101B-9397-08002B2CF9AE}" pid="7" name="MSIP_Label_4929bff8-5b33-42aa-95d2-28f72e792cb0_ActionId">
    <vt:lpwstr>c78d09d6-2ae2-4bbf-9bbb-9391b91bab8a</vt:lpwstr>
  </property>
  <property fmtid="{D5CDD505-2E9C-101B-9397-08002B2CF9AE}" pid="8" name="MSIP_Label_4929bff8-5b33-42aa-95d2-28f72e792cb0_ContentBits">
    <vt:lpwstr>0</vt:lpwstr>
  </property>
  <property fmtid="{D5CDD505-2E9C-101B-9397-08002B2CF9AE}" pid="9" name="ContentTypeId">
    <vt:lpwstr>0x01010041416F81E86DD24F94FD5646FB4099AC</vt:lpwstr>
  </property>
  <property fmtid="{D5CDD505-2E9C-101B-9397-08002B2CF9AE}" pid="10" name="MSIP_Label_e81acc0d-dcc4-4dc9-a2c5-be70b05a2fe6_Enabled">
    <vt:lpwstr>true</vt:lpwstr>
  </property>
  <property fmtid="{D5CDD505-2E9C-101B-9397-08002B2CF9AE}" pid="11" name="MSIP_Label_e81acc0d-dcc4-4dc9-a2c5-be70b05a2fe6_SetDate">
    <vt:lpwstr>2023-08-27T06:25:54Z</vt:lpwstr>
  </property>
  <property fmtid="{D5CDD505-2E9C-101B-9397-08002B2CF9AE}" pid="12" name="MSIP_Label_e81acc0d-dcc4-4dc9-a2c5-be70b05a2fe6_Method">
    <vt:lpwstr>Privileged</vt:lpwstr>
  </property>
  <property fmtid="{D5CDD505-2E9C-101B-9397-08002B2CF9AE}" pid="13" name="MSIP_Label_e81acc0d-dcc4-4dc9-a2c5-be70b05a2fe6_Name">
    <vt:lpwstr>e81acc0d-dcc4-4dc9-a2c5-be70b05a2fe6</vt:lpwstr>
  </property>
  <property fmtid="{D5CDD505-2E9C-101B-9397-08002B2CF9AE}" pid="14" name="MSIP_Label_e81acc0d-dcc4-4dc9-a2c5-be70b05a2fe6_SiteId">
    <vt:lpwstr>a00de4ec-48a8-43a6-be74-e31274e2060d</vt:lpwstr>
  </property>
  <property fmtid="{D5CDD505-2E9C-101B-9397-08002B2CF9AE}" pid="15" name="MSIP_Label_e81acc0d-dcc4-4dc9-a2c5-be70b05a2fe6_ActionId">
    <vt:lpwstr>57b565d1-c174-4204-b979-f038d263e48a</vt:lpwstr>
  </property>
  <property fmtid="{D5CDD505-2E9C-101B-9397-08002B2CF9AE}" pid="16" name="MSIP_Label_e81acc0d-dcc4-4dc9-a2c5-be70b05a2fe6_ContentBits">
    <vt:lpwstr>0</vt:lpwstr>
  </property>
  <property fmtid="{D5CDD505-2E9C-101B-9397-08002B2CF9AE}" pid="17" name="MerckAIPLabel">
    <vt:lpwstr>NotClassified</vt:lpwstr>
  </property>
  <property fmtid="{D5CDD505-2E9C-101B-9397-08002B2CF9AE}" pid="18" name="MerckAIPDataExchange">
    <vt:lpwstr>!MRKMIP@NotClassified</vt:lpwstr>
  </property>
  <property fmtid="{D5CDD505-2E9C-101B-9397-08002B2CF9AE}" pid="19" name="_NewReviewCycle">
    <vt:lpwstr/>
  </property>
  <property fmtid="{D5CDD505-2E9C-101B-9397-08002B2CF9AE}" pid="20" name="ClassificationContentMarkingFooterLocations">
    <vt:lpwstr>標準デザイン:5\シンプルでよく使う汎用テンプレート:5\JPMA１:5\1_Office テーマ:10\2_Office テーマ:17</vt:lpwstr>
  </property>
  <property fmtid="{D5CDD505-2E9C-101B-9397-08002B2CF9AE}" pid="21" name="ClassificationContentMarkingFooterText">
    <vt:lpwstr>Internal - 社外秘</vt:lpwstr>
  </property>
  <property fmtid="{D5CDD505-2E9C-101B-9397-08002B2CF9AE}" pid="22" name="ClassificationContentMarkingHeaderLocations">
    <vt:lpwstr>標準デザイン:4\シンプルでよく使う汎用テンプレート:4\JPMA１:4\1_Office テーマ:9\2_Office テーマ:16</vt:lpwstr>
  </property>
  <property fmtid="{D5CDD505-2E9C-101B-9397-08002B2CF9AE}" pid="23" name="ClassificationContentMarkingHeaderText">
    <vt:lpwstr>Internal - 社外秘</vt:lpwstr>
  </property>
</Properties>
</file>